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4"/>
  </p:notesMasterIdLst>
  <p:sldIdLst>
    <p:sldId id="269" r:id="rId3"/>
    <p:sldId id="267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66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B5879"/>
    <a:srgbClr val="497593"/>
    <a:srgbClr val="7B98B2"/>
    <a:srgbClr val="B3C3D3"/>
    <a:srgbClr val="004165"/>
    <a:srgbClr val="772432"/>
    <a:srgbClr val="FEEE9F"/>
    <a:srgbClr val="E5E5E5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/>
    <p:restoredTop sz="81658" autoAdjust="0"/>
  </p:normalViewPr>
  <p:slideViewPr>
    <p:cSldViewPr snapToGrid="0" snapToObjects="1">
      <p:cViewPr varScale="1">
        <p:scale>
          <a:sx n="65" d="100"/>
          <a:sy n="65" d="100"/>
        </p:scale>
        <p:origin x="374" y="38"/>
      </p:cViewPr>
      <p:guideLst/>
    </p:cSldViewPr>
  </p:slideViewPr>
  <p:outlineViewPr>
    <p:cViewPr>
      <p:scale>
        <a:sx n="75" d="100"/>
        <a:sy n="75" d="100"/>
      </p:scale>
      <p:origin x="0" y="-67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0.svg"/><Relationship Id="rId9" Type="http://schemas.openxmlformats.org/officeDocument/2006/relationships/image" Target="../media/image21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12" Type="http://schemas.openxmlformats.org/officeDocument/2006/relationships/image" Target="../media/image34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svg"/><Relationship Id="rId4" Type="http://schemas.openxmlformats.org/officeDocument/2006/relationships/image" Target="../media/image28.svg"/><Relationship Id="rId9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0.svg"/><Relationship Id="rId9" Type="http://schemas.openxmlformats.org/officeDocument/2006/relationships/image" Target="../media/image21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12" Type="http://schemas.openxmlformats.org/officeDocument/2006/relationships/image" Target="../media/image34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svg"/><Relationship Id="rId4" Type="http://schemas.openxmlformats.org/officeDocument/2006/relationships/image" Target="../media/image28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0B34B-8BA7-49AB-85C8-4D37882C4136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4DE993C-4C4A-41D0-9CF0-D849D9199329}">
      <dgm:prSet/>
      <dgm:spPr/>
      <dgm:t>
        <a:bodyPr/>
        <a:lstStyle/>
        <a:p>
          <a:r>
            <a:rPr lang="en-US"/>
            <a:t>Guests greeted warmly and introduced to officers and members</a:t>
          </a:r>
        </a:p>
      </dgm:t>
    </dgm:pt>
    <dgm:pt modelId="{D170FAC0-6C5A-4849-BC80-85DC31976A8D}" type="parTrans" cxnId="{C2A0C2F4-3105-484D-A211-566E00EC0676}">
      <dgm:prSet/>
      <dgm:spPr/>
      <dgm:t>
        <a:bodyPr/>
        <a:lstStyle/>
        <a:p>
          <a:endParaRPr lang="en-US"/>
        </a:p>
      </dgm:t>
    </dgm:pt>
    <dgm:pt modelId="{75F7EED5-526D-46F7-915F-2D325112D44F}" type="sibTrans" cxnId="{C2A0C2F4-3105-484D-A211-566E00EC0676}">
      <dgm:prSet/>
      <dgm:spPr/>
      <dgm:t>
        <a:bodyPr/>
        <a:lstStyle/>
        <a:p>
          <a:endParaRPr lang="en-US"/>
        </a:p>
      </dgm:t>
    </dgm:pt>
    <dgm:pt modelId="{CBE14997-ECDE-4FEF-8B46-05DBCFFFF0F2}">
      <dgm:prSet/>
      <dgm:spPr/>
      <dgm:t>
        <a:bodyPr/>
        <a:lstStyle/>
        <a:p>
          <a:r>
            <a:rPr lang="en-US"/>
            <a:t>Guest book and name tags provided</a:t>
          </a:r>
        </a:p>
      </dgm:t>
    </dgm:pt>
    <dgm:pt modelId="{36780316-0A7C-4FC4-81AD-84EC1B2C7332}" type="parTrans" cxnId="{2BC3F4D5-1308-429D-9E56-6D8D69B2557B}">
      <dgm:prSet/>
      <dgm:spPr/>
      <dgm:t>
        <a:bodyPr/>
        <a:lstStyle/>
        <a:p>
          <a:endParaRPr lang="en-US"/>
        </a:p>
      </dgm:t>
    </dgm:pt>
    <dgm:pt modelId="{55A08025-1E9F-4009-9241-497254CDEB2F}" type="sibTrans" cxnId="{2BC3F4D5-1308-429D-9E56-6D8D69B2557B}">
      <dgm:prSet/>
      <dgm:spPr/>
      <dgm:t>
        <a:bodyPr/>
        <a:lstStyle/>
        <a:p>
          <a:endParaRPr lang="en-US"/>
        </a:p>
      </dgm:t>
    </dgm:pt>
    <dgm:pt modelId="{C2426134-C154-4414-A2AB-9836D9B0B70B}">
      <dgm:prSet/>
      <dgm:spPr/>
      <dgm:t>
        <a:bodyPr/>
        <a:lstStyle/>
        <a:p>
          <a:r>
            <a:rPr lang="en-US"/>
            <a:t>Professionally arranged meeting room</a:t>
          </a:r>
        </a:p>
      </dgm:t>
    </dgm:pt>
    <dgm:pt modelId="{87F75C7C-DE10-4BF9-A2C9-17FFA6FFD211}" type="parTrans" cxnId="{02E55ABF-D3F4-4EDE-BB6F-106D329E51F2}">
      <dgm:prSet/>
      <dgm:spPr/>
      <dgm:t>
        <a:bodyPr/>
        <a:lstStyle/>
        <a:p>
          <a:endParaRPr lang="en-US"/>
        </a:p>
      </dgm:t>
    </dgm:pt>
    <dgm:pt modelId="{710EAB52-0A8E-4F86-B0D6-FD2E89973D50}" type="sibTrans" cxnId="{02E55ABF-D3F4-4EDE-BB6F-106D329E51F2}">
      <dgm:prSet/>
      <dgm:spPr/>
      <dgm:t>
        <a:bodyPr/>
        <a:lstStyle/>
        <a:p>
          <a:endParaRPr lang="en-US"/>
        </a:p>
      </dgm:t>
    </dgm:pt>
    <dgm:pt modelId="{30DFB70D-A7BD-4458-B8DF-4605C96D1C05}">
      <dgm:prSet/>
      <dgm:spPr/>
      <dgm:t>
        <a:bodyPr/>
        <a:lstStyle/>
        <a:p>
          <a:r>
            <a:rPr lang="en-US"/>
            <a:t>Convenient meeting location</a:t>
          </a:r>
        </a:p>
      </dgm:t>
    </dgm:pt>
    <dgm:pt modelId="{58A5E92F-DD38-4520-AC45-102886156ED1}" type="parTrans" cxnId="{EFA63B19-492C-429B-87E0-69A7ECDD35D9}">
      <dgm:prSet/>
      <dgm:spPr/>
      <dgm:t>
        <a:bodyPr/>
        <a:lstStyle/>
        <a:p>
          <a:endParaRPr lang="en-US"/>
        </a:p>
      </dgm:t>
    </dgm:pt>
    <dgm:pt modelId="{31C5AA61-AC43-4DD6-B34E-BED228D4A09C}" type="sibTrans" cxnId="{EFA63B19-492C-429B-87E0-69A7ECDD35D9}">
      <dgm:prSet/>
      <dgm:spPr/>
      <dgm:t>
        <a:bodyPr/>
        <a:lstStyle/>
        <a:p>
          <a:endParaRPr lang="en-US"/>
        </a:p>
      </dgm:t>
    </dgm:pt>
    <dgm:pt modelId="{8E4D72A1-DF68-44BD-9F6A-CC0BE50D9BEE}">
      <dgm:prSet/>
      <dgm:spPr/>
      <dgm:t>
        <a:bodyPr/>
        <a:lstStyle/>
        <a:p>
          <a:r>
            <a:rPr lang="en-US"/>
            <a:t>Guests invited to address the club</a:t>
          </a:r>
        </a:p>
      </dgm:t>
    </dgm:pt>
    <dgm:pt modelId="{EC783EF1-5E38-41E2-9169-383A689D4EB8}" type="parTrans" cxnId="{12F1D65C-A3C7-4DB6-9966-4A84C6673B3A}">
      <dgm:prSet/>
      <dgm:spPr/>
      <dgm:t>
        <a:bodyPr/>
        <a:lstStyle/>
        <a:p>
          <a:endParaRPr lang="en-US"/>
        </a:p>
      </dgm:t>
    </dgm:pt>
    <dgm:pt modelId="{234CDF19-2566-4FBD-871D-F1C8AA50192C}" type="sibTrans" cxnId="{12F1D65C-A3C7-4DB6-9966-4A84C6673B3A}">
      <dgm:prSet/>
      <dgm:spPr/>
      <dgm:t>
        <a:bodyPr/>
        <a:lstStyle/>
        <a:p>
          <a:endParaRPr lang="en-US"/>
        </a:p>
      </dgm:t>
    </dgm:pt>
    <dgm:pt modelId="{C3CECC92-22B5-46EA-9073-A35B2899B38A}">
      <dgm:prSet/>
      <dgm:spPr/>
      <dgm:t>
        <a:bodyPr/>
        <a:lstStyle/>
        <a:p>
          <a:r>
            <a:rPr lang="en-US"/>
            <a:t>Guests invited to join</a:t>
          </a:r>
        </a:p>
      </dgm:t>
    </dgm:pt>
    <dgm:pt modelId="{811D5E19-8FD2-4DA2-A8FA-C13614305F54}" type="parTrans" cxnId="{8D1C163C-63F8-427D-A9EA-FF5CD4DD9AB0}">
      <dgm:prSet/>
      <dgm:spPr/>
      <dgm:t>
        <a:bodyPr/>
        <a:lstStyle/>
        <a:p>
          <a:endParaRPr lang="en-US"/>
        </a:p>
      </dgm:t>
    </dgm:pt>
    <dgm:pt modelId="{35578B58-C2DD-4F15-BBBF-D08B2CF5ABA9}" type="sibTrans" cxnId="{8D1C163C-63F8-427D-A9EA-FF5CD4DD9AB0}">
      <dgm:prSet/>
      <dgm:spPr/>
      <dgm:t>
        <a:bodyPr/>
        <a:lstStyle/>
        <a:p>
          <a:endParaRPr lang="en-US"/>
        </a:p>
      </dgm:t>
    </dgm:pt>
    <dgm:pt modelId="{9625FF4E-B724-4DAA-AB46-369ECC7D99B5}" type="pres">
      <dgm:prSet presAssocID="{5EF0B34B-8BA7-49AB-85C8-4D37882C4136}" presName="root" presStyleCnt="0">
        <dgm:presLayoutVars>
          <dgm:dir/>
          <dgm:resizeHandles val="exact"/>
        </dgm:presLayoutVars>
      </dgm:prSet>
      <dgm:spPr/>
    </dgm:pt>
    <dgm:pt modelId="{9A7D9912-8BD9-4527-8FD7-0DC7FE00D128}" type="pres">
      <dgm:prSet presAssocID="{5EF0B34B-8BA7-49AB-85C8-4D37882C4136}" presName="container" presStyleCnt="0">
        <dgm:presLayoutVars>
          <dgm:dir/>
          <dgm:resizeHandles val="exact"/>
        </dgm:presLayoutVars>
      </dgm:prSet>
      <dgm:spPr/>
    </dgm:pt>
    <dgm:pt modelId="{F425918B-B616-4C73-A835-F944A2909628}" type="pres">
      <dgm:prSet presAssocID="{C4DE993C-4C4A-41D0-9CF0-D849D9199329}" presName="compNode" presStyleCnt="0"/>
      <dgm:spPr/>
    </dgm:pt>
    <dgm:pt modelId="{3CF3CE3C-D963-4E5F-83CA-E842F8C4AB92}" type="pres">
      <dgm:prSet presAssocID="{C4DE993C-4C4A-41D0-9CF0-D849D9199329}" presName="iconBgRect" presStyleLbl="bgShp" presStyleIdx="0" presStyleCnt="6"/>
      <dgm:spPr/>
    </dgm:pt>
    <dgm:pt modelId="{FF994C93-8DF7-44A5-B437-E8013313A248}" type="pres">
      <dgm:prSet presAssocID="{C4DE993C-4C4A-41D0-9CF0-D849D919932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0B0E5DCF-D43D-44CD-A3C8-11C726ED0B6C}" type="pres">
      <dgm:prSet presAssocID="{C4DE993C-4C4A-41D0-9CF0-D849D9199329}" presName="spaceRect" presStyleCnt="0"/>
      <dgm:spPr/>
    </dgm:pt>
    <dgm:pt modelId="{8F59236B-C936-4796-8CB7-EDF43D81D8BD}" type="pres">
      <dgm:prSet presAssocID="{C4DE993C-4C4A-41D0-9CF0-D849D9199329}" presName="textRect" presStyleLbl="revTx" presStyleIdx="0" presStyleCnt="6">
        <dgm:presLayoutVars>
          <dgm:chMax val="1"/>
          <dgm:chPref val="1"/>
        </dgm:presLayoutVars>
      </dgm:prSet>
      <dgm:spPr/>
    </dgm:pt>
    <dgm:pt modelId="{06FCA730-7590-442E-89CC-E5F8DE6D01BF}" type="pres">
      <dgm:prSet presAssocID="{75F7EED5-526D-46F7-915F-2D325112D44F}" presName="sibTrans" presStyleLbl="sibTrans2D1" presStyleIdx="0" presStyleCnt="0"/>
      <dgm:spPr/>
    </dgm:pt>
    <dgm:pt modelId="{9B97E119-350A-4359-B80C-394F77C66A58}" type="pres">
      <dgm:prSet presAssocID="{CBE14997-ECDE-4FEF-8B46-05DBCFFFF0F2}" presName="compNode" presStyleCnt="0"/>
      <dgm:spPr/>
    </dgm:pt>
    <dgm:pt modelId="{DCAF2542-4A80-42E8-ABBA-325D6CE49A1C}" type="pres">
      <dgm:prSet presAssocID="{CBE14997-ECDE-4FEF-8B46-05DBCFFFF0F2}" presName="iconBgRect" presStyleLbl="bgShp" presStyleIdx="1" presStyleCnt="6"/>
      <dgm:spPr/>
    </dgm:pt>
    <dgm:pt modelId="{2B678C2E-84DA-47C2-B70F-E4E420D56F7E}" type="pres">
      <dgm:prSet presAssocID="{CBE14997-ECDE-4FEF-8B46-05DBCFFFF0F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mark"/>
        </a:ext>
      </dgm:extLst>
    </dgm:pt>
    <dgm:pt modelId="{727EFEE8-5920-4C5A-8435-4AF4318600F2}" type="pres">
      <dgm:prSet presAssocID="{CBE14997-ECDE-4FEF-8B46-05DBCFFFF0F2}" presName="spaceRect" presStyleCnt="0"/>
      <dgm:spPr/>
    </dgm:pt>
    <dgm:pt modelId="{6778C80E-610D-458F-9694-229804A92B1A}" type="pres">
      <dgm:prSet presAssocID="{CBE14997-ECDE-4FEF-8B46-05DBCFFFF0F2}" presName="textRect" presStyleLbl="revTx" presStyleIdx="1" presStyleCnt="6">
        <dgm:presLayoutVars>
          <dgm:chMax val="1"/>
          <dgm:chPref val="1"/>
        </dgm:presLayoutVars>
      </dgm:prSet>
      <dgm:spPr/>
    </dgm:pt>
    <dgm:pt modelId="{2837BA6F-EC3B-49AE-85B0-5C99E269A1D4}" type="pres">
      <dgm:prSet presAssocID="{55A08025-1E9F-4009-9241-497254CDEB2F}" presName="sibTrans" presStyleLbl="sibTrans2D1" presStyleIdx="0" presStyleCnt="0"/>
      <dgm:spPr/>
    </dgm:pt>
    <dgm:pt modelId="{EAF4350B-E3AC-425F-AC12-25A2EE5298D5}" type="pres">
      <dgm:prSet presAssocID="{C2426134-C154-4414-A2AB-9836D9B0B70B}" presName="compNode" presStyleCnt="0"/>
      <dgm:spPr/>
    </dgm:pt>
    <dgm:pt modelId="{08E42D7C-8AF9-4943-ACEA-6E90B073F4CE}" type="pres">
      <dgm:prSet presAssocID="{C2426134-C154-4414-A2AB-9836D9B0B70B}" presName="iconBgRect" presStyleLbl="bgShp" presStyleIdx="2" presStyleCnt="6"/>
      <dgm:spPr/>
    </dgm:pt>
    <dgm:pt modelId="{FD2824AD-0F53-4930-BC44-4CEB041D2106}" type="pres">
      <dgm:prSet presAssocID="{C2426134-C154-4414-A2AB-9836D9B0B70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E34A728-BB89-4778-93AC-CF32D3EA5072}" type="pres">
      <dgm:prSet presAssocID="{C2426134-C154-4414-A2AB-9836D9B0B70B}" presName="spaceRect" presStyleCnt="0"/>
      <dgm:spPr/>
    </dgm:pt>
    <dgm:pt modelId="{22557A97-BD80-4130-AF19-98885B6F93E8}" type="pres">
      <dgm:prSet presAssocID="{C2426134-C154-4414-A2AB-9836D9B0B70B}" presName="textRect" presStyleLbl="revTx" presStyleIdx="2" presStyleCnt="6">
        <dgm:presLayoutVars>
          <dgm:chMax val="1"/>
          <dgm:chPref val="1"/>
        </dgm:presLayoutVars>
      </dgm:prSet>
      <dgm:spPr/>
    </dgm:pt>
    <dgm:pt modelId="{045F0770-652E-4DC1-82FE-366B2BDE2B86}" type="pres">
      <dgm:prSet presAssocID="{710EAB52-0A8E-4F86-B0D6-FD2E89973D50}" presName="sibTrans" presStyleLbl="sibTrans2D1" presStyleIdx="0" presStyleCnt="0"/>
      <dgm:spPr/>
    </dgm:pt>
    <dgm:pt modelId="{AF88FED8-6ECF-41D1-AC91-28C7027E1F84}" type="pres">
      <dgm:prSet presAssocID="{30DFB70D-A7BD-4458-B8DF-4605C96D1C05}" presName="compNode" presStyleCnt="0"/>
      <dgm:spPr/>
    </dgm:pt>
    <dgm:pt modelId="{36616D5E-1461-49E2-BD81-A4B38802A8A9}" type="pres">
      <dgm:prSet presAssocID="{30DFB70D-A7BD-4458-B8DF-4605C96D1C05}" presName="iconBgRect" presStyleLbl="bgShp" presStyleIdx="3" presStyleCnt="6"/>
      <dgm:spPr/>
    </dgm:pt>
    <dgm:pt modelId="{7CB1775B-0738-4A15-A919-F1A971AF0BAE}" type="pres">
      <dgm:prSet presAssocID="{30DFB70D-A7BD-4458-B8DF-4605C96D1C0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DAC96922-38FC-41D4-8325-1E641EEC0A31}" type="pres">
      <dgm:prSet presAssocID="{30DFB70D-A7BD-4458-B8DF-4605C96D1C05}" presName="spaceRect" presStyleCnt="0"/>
      <dgm:spPr/>
    </dgm:pt>
    <dgm:pt modelId="{64481246-9771-4420-AA2F-417225DA86B7}" type="pres">
      <dgm:prSet presAssocID="{30DFB70D-A7BD-4458-B8DF-4605C96D1C05}" presName="textRect" presStyleLbl="revTx" presStyleIdx="3" presStyleCnt="6">
        <dgm:presLayoutVars>
          <dgm:chMax val="1"/>
          <dgm:chPref val="1"/>
        </dgm:presLayoutVars>
      </dgm:prSet>
      <dgm:spPr/>
    </dgm:pt>
    <dgm:pt modelId="{CD240784-FAFD-43A6-8628-1A1BC8A8CD8E}" type="pres">
      <dgm:prSet presAssocID="{31C5AA61-AC43-4DD6-B34E-BED228D4A09C}" presName="sibTrans" presStyleLbl="sibTrans2D1" presStyleIdx="0" presStyleCnt="0"/>
      <dgm:spPr/>
    </dgm:pt>
    <dgm:pt modelId="{AF430C3B-8678-4821-BFA5-B9FFE4180748}" type="pres">
      <dgm:prSet presAssocID="{8E4D72A1-DF68-44BD-9F6A-CC0BE50D9BEE}" presName="compNode" presStyleCnt="0"/>
      <dgm:spPr/>
    </dgm:pt>
    <dgm:pt modelId="{51F0AC99-1E2D-4B79-8154-B63116C6E5EE}" type="pres">
      <dgm:prSet presAssocID="{8E4D72A1-DF68-44BD-9F6A-CC0BE50D9BEE}" presName="iconBgRect" presStyleLbl="bgShp" presStyleIdx="4" presStyleCnt="6"/>
      <dgm:spPr/>
    </dgm:pt>
    <dgm:pt modelId="{CAA5ABD0-0BCD-42A9-ADA1-2764F44D0F6B}" type="pres">
      <dgm:prSet presAssocID="{8E4D72A1-DF68-44BD-9F6A-CC0BE50D9BE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mpagne Glasses"/>
        </a:ext>
      </dgm:extLst>
    </dgm:pt>
    <dgm:pt modelId="{3C59DBFA-2B95-478E-8EEE-96EF7D2D747A}" type="pres">
      <dgm:prSet presAssocID="{8E4D72A1-DF68-44BD-9F6A-CC0BE50D9BEE}" presName="spaceRect" presStyleCnt="0"/>
      <dgm:spPr/>
    </dgm:pt>
    <dgm:pt modelId="{1F095D5F-B4A0-4518-8A72-F075D53364DD}" type="pres">
      <dgm:prSet presAssocID="{8E4D72A1-DF68-44BD-9F6A-CC0BE50D9BEE}" presName="textRect" presStyleLbl="revTx" presStyleIdx="4" presStyleCnt="6">
        <dgm:presLayoutVars>
          <dgm:chMax val="1"/>
          <dgm:chPref val="1"/>
        </dgm:presLayoutVars>
      </dgm:prSet>
      <dgm:spPr/>
    </dgm:pt>
    <dgm:pt modelId="{38E84303-D2C6-41C1-BFFF-51C477F14F4C}" type="pres">
      <dgm:prSet presAssocID="{234CDF19-2566-4FBD-871D-F1C8AA50192C}" presName="sibTrans" presStyleLbl="sibTrans2D1" presStyleIdx="0" presStyleCnt="0"/>
      <dgm:spPr/>
    </dgm:pt>
    <dgm:pt modelId="{A750079F-83CE-4224-B8B1-B938A6957F02}" type="pres">
      <dgm:prSet presAssocID="{C3CECC92-22B5-46EA-9073-A35B2899B38A}" presName="compNode" presStyleCnt="0"/>
      <dgm:spPr/>
    </dgm:pt>
    <dgm:pt modelId="{D0017D21-16BA-4714-9667-A4D6F2A43BF7}" type="pres">
      <dgm:prSet presAssocID="{C3CECC92-22B5-46EA-9073-A35B2899B38A}" presName="iconBgRect" presStyleLbl="bgShp" presStyleIdx="5" presStyleCnt="6"/>
      <dgm:spPr/>
    </dgm:pt>
    <dgm:pt modelId="{B8C393EC-7C9A-40B5-9605-2573F997D000}" type="pres">
      <dgm:prSet presAssocID="{C3CECC92-22B5-46EA-9073-A35B2899B38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y Mask"/>
        </a:ext>
      </dgm:extLst>
    </dgm:pt>
    <dgm:pt modelId="{06F08A25-3DB9-4B7A-BB1D-9E1BD5766F46}" type="pres">
      <dgm:prSet presAssocID="{C3CECC92-22B5-46EA-9073-A35B2899B38A}" presName="spaceRect" presStyleCnt="0"/>
      <dgm:spPr/>
    </dgm:pt>
    <dgm:pt modelId="{669B46D2-C7AA-48F3-BD79-A1844D2D7DE8}" type="pres">
      <dgm:prSet presAssocID="{C3CECC92-22B5-46EA-9073-A35B2899B38A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F72EF01-08C1-46C8-8B95-421FA5D7F76B}" type="presOf" srcId="{30DFB70D-A7BD-4458-B8DF-4605C96D1C05}" destId="{64481246-9771-4420-AA2F-417225DA86B7}" srcOrd="0" destOrd="0" presId="urn:microsoft.com/office/officeart/2018/2/layout/IconCircleList"/>
    <dgm:cxn modelId="{13F87D06-79EB-4B5F-A8A1-4A7048C7A9B9}" type="presOf" srcId="{CBE14997-ECDE-4FEF-8B46-05DBCFFFF0F2}" destId="{6778C80E-610D-458F-9694-229804A92B1A}" srcOrd="0" destOrd="0" presId="urn:microsoft.com/office/officeart/2018/2/layout/IconCircleList"/>
    <dgm:cxn modelId="{3EC71609-C0E5-461B-B6C4-948691CE56B4}" type="presOf" srcId="{75F7EED5-526D-46F7-915F-2D325112D44F}" destId="{06FCA730-7590-442E-89CC-E5F8DE6D01BF}" srcOrd="0" destOrd="0" presId="urn:microsoft.com/office/officeart/2018/2/layout/IconCircleList"/>
    <dgm:cxn modelId="{B7A2780D-D76E-4367-B5E3-416DFF96E09F}" type="presOf" srcId="{55A08025-1E9F-4009-9241-497254CDEB2F}" destId="{2837BA6F-EC3B-49AE-85B0-5C99E269A1D4}" srcOrd="0" destOrd="0" presId="urn:microsoft.com/office/officeart/2018/2/layout/IconCircleList"/>
    <dgm:cxn modelId="{EFA63B19-492C-429B-87E0-69A7ECDD35D9}" srcId="{5EF0B34B-8BA7-49AB-85C8-4D37882C4136}" destId="{30DFB70D-A7BD-4458-B8DF-4605C96D1C05}" srcOrd="3" destOrd="0" parTransId="{58A5E92F-DD38-4520-AC45-102886156ED1}" sibTransId="{31C5AA61-AC43-4DD6-B34E-BED228D4A09C}"/>
    <dgm:cxn modelId="{9F116C1A-0311-4D39-B54A-3E924390940A}" type="presOf" srcId="{5EF0B34B-8BA7-49AB-85C8-4D37882C4136}" destId="{9625FF4E-B724-4DAA-AB46-369ECC7D99B5}" srcOrd="0" destOrd="0" presId="urn:microsoft.com/office/officeart/2018/2/layout/IconCircleList"/>
    <dgm:cxn modelId="{58300B2C-69FA-44FB-A2B3-DAD48790D0DB}" type="presOf" srcId="{710EAB52-0A8E-4F86-B0D6-FD2E89973D50}" destId="{045F0770-652E-4DC1-82FE-366B2BDE2B86}" srcOrd="0" destOrd="0" presId="urn:microsoft.com/office/officeart/2018/2/layout/IconCircleList"/>
    <dgm:cxn modelId="{4B0FF535-2FD0-497B-8E5F-5AD966295C78}" type="presOf" srcId="{234CDF19-2566-4FBD-871D-F1C8AA50192C}" destId="{38E84303-D2C6-41C1-BFFF-51C477F14F4C}" srcOrd="0" destOrd="0" presId="urn:microsoft.com/office/officeart/2018/2/layout/IconCircleList"/>
    <dgm:cxn modelId="{8D1C163C-63F8-427D-A9EA-FF5CD4DD9AB0}" srcId="{5EF0B34B-8BA7-49AB-85C8-4D37882C4136}" destId="{C3CECC92-22B5-46EA-9073-A35B2899B38A}" srcOrd="5" destOrd="0" parTransId="{811D5E19-8FD2-4DA2-A8FA-C13614305F54}" sibTransId="{35578B58-C2DD-4F15-BBBF-D08B2CF5ABA9}"/>
    <dgm:cxn modelId="{12F1D65C-A3C7-4DB6-9966-4A84C6673B3A}" srcId="{5EF0B34B-8BA7-49AB-85C8-4D37882C4136}" destId="{8E4D72A1-DF68-44BD-9F6A-CC0BE50D9BEE}" srcOrd="4" destOrd="0" parTransId="{EC783EF1-5E38-41E2-9169-383A689D4EB8}" sibTransId="{234CDF19-2566-4FBD-871D-F1C8AA50192C}"/>
    <dgm:cxn modelId="{EAB10A97-0419-4122-AB6D-D90139601360}" type="presOf" srcId="{31C5AA61-AC43-4DD6-B34E-BED228D4A09C}" destId="{CD240784-FAFD-43A6-8628-1A1BC8A8CD8E}" srcOrd="0" destOrd="0" presId="urn:microsoft.com/office/officeart/2018/2/layout/IconCircleList"/>
    <dgm:cxn modelId="{D9E786A8-1BE9-43B6-BDB0-79399A828A40}" type="presOf" srcId="{8E4D72A1-DF68-44BD-9F6A-CC0BE50D9BEE}" destId="{1F095D5F-B4A0-4518-8A72-F075D53364DD}" srcOrd="0" destOrd="0" presId="urn:microsoft.com/office/officeart/2018/2/layout/IconCircleList"/>
    <dgm:cxn modelId="{D4332DB6-DFA3-4A8A-ACE6-8774F53D2761}" type="presOf" srcId="{C3CECC92-22B5-46EA-9073-A35B2899B38A}" destId="{669B46D2-C7AA-48F3-BD79-A1844D2D7DE8}" srcOrd="0" destOrd="0" presId="urn:microsoft.com/office/officeart/2018/2/layout/IconCircleList"/>
    <dgm:cxn modelId="{02E55ABF-D3F4-4EDE-BB6F-106D329E51F2}" srcId="{5EF0B34B-8BA7-49AB-85C8-4D37882C4136}" destId="{C2426134-C154-4414-A2AB-9836D9B0B70B}" srcOrd="2" destOrd="0" parTransId="{87F75C7C-DE10-4BF9-A2C9-17FFA6FFD211}" sibTransId="{710EAB52-0A8E-4F86-B0D6-FD2E89973D50}"/>
    <dgm:cxn modelId="{2BC3F4D5-1308-429D-9E56-6D8D69B2557B}" srcId="{5EF0B34B-8BA7-49AB-85C8-4D37882C4136}" destId="{CBE14997-ECDE-4FEF-8B46-05DBCFFFF0F2}" srcOrd="1" destOrd="0" parTransId="{36780316-0A7C-4FC4-81AD-84EC1B2C7332}" sibTransId="{55A08025-1E9F-4009-9241-497254CDEB2F}"/>
    <dgm:cxn modelId="{EDA187E2-2F37-42A3-8B6C-A4BA188A90C8}" type="presOf" srcId="{C4DE993C-4C4A-41D0-9CF0-D849D9199329}" destId="{8F59236B-C936-4796-8CB7-EDF43D81D8BD}" srcOrd="0" destOrd="0" presId="urn:microsoft.com/office/officeart/2018/2/layout/IconCircleList"/>
    <dgm:cxn modelId="{B3C11BEA-A56A-4449-98B2-1BE54664F63D}" type="presOf" srcId="{C2426134-C154-4414-A2AB-9836D9B0B70B}" destId="{22557A97-BD80-4130-AF19-98885B6F93E8}" srcOrd="0" destOrd="0" presId="urn:microsoft.com/office/officeart/2018/2/layout/IconCircleList"/>
    <dgm:cxn modelId="{C2A0C2F4-3105-484D-A211-566E00EC0676}" srcId="{5EF0B34B-8BA7-49AB-85C8-4D37882C4136}" destId="{C4DE993C-4C4A-41D0-9CF0-D849D9199329}" srcOrd="0" destOrd="0" parTransId="{D170FAC0-6C5A-4849-BC80-85DC31976A8D}" sibTransId="{75F7EED5-526D-46F7-915F-2D325112D44F}"/>
    <dgm:cxn modelId="{BE872AF0-EDD6-49F1-A084-C642F87A28E6}" type="presParOf" srcId="{9625FF4E-B724-4DAA-AB46-369ECC7D99B5}" destId="{9A7D9912-8BD9-4527-8FD7-0DC7FE00D128}" srcOrd="0" destOrd="0" presId="urn:microsoft.com/office/officeart/2018/2/layout/IconCircleList"/>
    <dgm:cxn modelId="{2E37C26E-1CCF-47BE-A0F9-AC2BD1A9D121}" type="presParOf" srcId="{9A7D9912-8BD9-4527-8FD7-0DC7FE00D128}" destId="{F425918B-B616-4C73-A835-F944A2909628}" srcOrd="0" destOrd="0" presId="urn:microsoft.com/office/officeart/2018/2/layout/IconCircleList"/>
    <dgm:cxn modelId="{67782CCD-3296-4CBB-BA4D-72236F57A396}" type="presParOf" srcId="{F425918B-B616-4C73-A835-F944A2909628}" destId="{3CF3CE3C-D963-4E5F-83CA-E842F8C4AB92}" srcOrd="0" destOrd="0" presId="urn:microsoft.com/office/officeart/2018/2/layout/IconCircleList"/>
    <dgm:cxn modelId="{DF46F748-A3C9-4620-A834-E215BCE57FAB}" type="presParOf" srcId="{F425918B-B616-4C73-A835-F944A2909628}" destId="{FF994C93-8DF7-44A5-B437-E8013313A248}" srcOrd="1" destOrd="0" presId="urn:microsoft.com/office/officeart/2018/2/layout/IconCircleList"/>
    <dgm:cxn modelId="{C789C377-4BBE-4409-9FF4-2D6877B29FE3}" type="presParOf" srcId="{F425918B-B616-4C73-A835-F944A2909628}" destId="{0B0E5DCF-D43D-44CD-A3C8-11C726ED0B6C}" srcOrd="2" destOrd="0" presId="urn:microsoft.com/office/officeart/2018/2/layout/IconCircleList"/>
    <dgm:cxn modelId="{72DFE0E4-327C-4D5E-AF3A-4CD8E8BDA8D9}" type="presParOf" srcId="{F425918B-B616-4C73-A835-F944A2909628}" destId="{8F59236B-C936-4796-8CB7-EDF43D81D8BD}" srcOrd="3" destOrd="0" presId="urn:microsoft.com/office/officeart/2018/2/layout/IconCircleList"/>
    <dgm:cxn modelId="{50E5B763-2E1B-4A08-91C6-215FA7FF8457}" type="presParOf" srcId="{9A7D9912-8BD9-4527-8FD7-0DC7FE00D128}" destId="{06FCA730-7590-442E-89CC-E5F8DE6D01BF}" srcOrd="1" destOrd="0" presId="urn:microsoft.com/office/officeart/2018/2/layout/IconCircleList"/>
    <dgm:cxn modelId="{9B5C4B6D-2C53-4488-AC5E-F5C3AE237008}" type="presParOf" srcId="{9A7D9912-8BD9-4527-8FD7-0DC7FE00D128}" destId="{9B97E119-350A-4359-B80C-394F77C66A58}" srcOrd="2" destOrd="0" presId="urn:microsoft.com/office/officeart/2018/2/layout/IconCircleList"/>
    <dgm:cxn modelId="{3BF868EF-1B2D-4204-B55E-8CAB63DAAEE2}" type="presParOf" srcId="{9B97E119-350A-4359-B80C-394F77C66A58}" destId="{DCAF2542-4A80-42E8-ABBA-325D6CE49A1C}" srcOrd="0" destOrd="0" presId="urn:microsoft.com/office/officeart/2018/2/layout/IconCircleList"/>
    <dgm:cxn modelId="{8B0B09D9-1BB1-4AAD-82AA-C80F6D3D2B1B}" type="presParOf" srcId="{9B97E119-350A-4359-B80C-394F77C66A58}" destId="{2B678C2E-84DA-47C2-B70F-E4E420D56F7E}" srcOrd="1" destOrd="0" presId="urn:microsoft.com/office/officeart/2018/2/layout/IconCircleList"/>
    <dgm:cxn modelId="{F0885EA7-032D-4659-8C97-37028D63C0F7}" type="presParOf" srcId="{9B97E119-350A-4359-B80C-394F77C66A58}" destId="{727EFEE8-5920-4C5A-8435-4AF4318600F2}" srcOrd="2" destOrd="0" presId="urn:microsoft.com/office/officeart/2018/2/layout/IconCircleList"/>
    <dgm:cxn modelId="{805B33B3-3BF4-43ED-8755-7A71BB4B3327}" type="presParOf" srcId="{9B97E119-350A-4359-B80C-394F77C66A58}" destId="{6778C80E-610D-458F-9694-229804A92B1A}" srcOrd="3" destOrd="0" presId="urn:microsoft.com/office/officeart/2018/2/layout/IconCircleList"/>
    <dgm:cxn modelId="{5D2753E2-5FE7-4896-B03C-4B6A8A4EFB5A}" type="presParOf" srcId="{9A7D9912-8BD9-4527-8FD7-0DC7FE00D128}" destId="{2837BA6F-EC3B-49AE-85B0-5C99E269A1D4}" srcOrd="3" destOrd="0" presId="urn:microsoft.com/office/officeart/2018/2/layout/IconCircleList"/>
    <dgm:cxn modelId="{B5B5C7E7-6C1F-4D06-B3CA-8A9883521509}" type="presParOf" srcId="{9A7D9912-8BD9-4527-8FD7-0DC7FE00D128}" destId="{EAF4350B-E3AC-425F-AC12-25A2EE5298D5}" srcOrd="4" destOrd="0" presId="urn:microsoft.com/office/officeart/2018/2/layout/IconCircleList"/>
    <dgm:cxn modelId="{D13ADBD0-9366-4248-91CB-7BC73824E156}" type="presParOf" srcId="{EAF4350B-E3AC-425F-AC12-25A2EE5298D5}" destId="{08E42D7C-8AF9-4943-ACEA-6E90B073F4CE}" srcOrd="0" destOrd="0" presId="urn:microsoft.com/office/officeart/2018/2/layout/IconCircleList"/>
    <dgm:cxn modelId="{91C52DEE-354E-44A9-854A-2400858A5112}" type="presParOf" srcId="{EAF4350B-E3AC-425F-AC12-25A2EE5298D5}" destId="{FD2824AD-0F53-4930-BC44-4CEB041D2106}" srcOrd="1" destOrd="0" presId="urn:microsoft.com/office/officeart/2018/2/layout/IconCircleList"/>
    <dgm:cxn modelId="{DBD37BFF-72CB-4BDA-B69C-8B180AA8C0EF}" type="presParOf" srcId="{EAF4350B-E3AC-425F-AC12-25A2EE5298D5}" destId="{0E34A728-BB89-4778-93AC-CF32D3EA5072}" srcOrd="2" destOrd="0" presId="urn:microsoft.com/office/officeart/2018/2/layout/IconCircleList"/>
    <dgm:cxn modelId="{3D559505-238E-40FE-BE32-909070287AE5}" type="presParOf" srcId="{EAF4350B-E3AC-425F-AC12-25A2EE5298D5}" destId="{22557A97-BD80-4130-AF19-98885B6F93E8}" srcOrd="3" destOrd="0" presId="urn:microsoft.com/office/officeart/2018/2/layout/IconCircleList"/>
    <dgm:cxn modelId="{CAC8B687-C3B2-425E-A16F-DD092D077E73}" type="presParOf" srcId="{9A7D9912-8BD9-4527-8FD7-0DC7FE00D128}" destId="{045F0770-652E-4DC1-82FE-366B2BDE2B86}" srcOrd="5" destOrd="0" presId="urn:microsoft.com/office/officeart/2018/2/layout/IconCircleList"/>
    <dgm:cxn modelId="{67F21F13-7805-4B64-9908-3AD6D4B98965}" type="presParOf" srcId="{9A7D9912-8BD9-4527-8FD7-0DC7FE00D128}" destId="{AF88FED8-6ECF-41D1-AC91-28C7027E1F84}" srcOrd="6" destOrd="0" presId="urn:microsoft.com/office/officeart/2018/2/layout/IconCircleList"/>
    <dgm:cxn modelId="{4927F4A6-D5D7-4FF1-B5FC-5709E2167403}" type="presParOf" srcId="{AF88FED8-6ECF-41D1-AC91-28C7027E1F84}" destId="{36616D5E-1461-49E2-BD81-A4B38802A8A9}" srcOrd="0" destOrd="0" presId="urn:microsoft.com/office/officeart/2018/2/layout/IconCircleList"/>
    <dgm:cxn modelId="{DAE1BD26-4400-419F-94AA-0637AB63BAF9}" type="presParOf" srcId="{AF88FED8-6ECF-41D1-AC91-28C7027E1F84}" destId="{7CB1775B-0738-4A15-A919-F1A971AF0BAE}" srcOrd="1" destOrd="0" presId="urn:microsoft.com/office/officeart/2018/2/layout/IconCircleList"/>
    <dgm:cxn modelId="{B257072A-DEC0-4B10-A326-05A1CD0CFF8C}" type="presParOf" srcId="{AF88FED8-6ECF-41D1-AC91-28C7027E1F84}" destId="{DAC96922-38FC-41D4-8325-1E641EEC0A31}" srcOrd="2" destOrd="0" presId="urn:microsoft.com/office/officeart/2018/2/layout/IconCircleList"/>
    <dgm:cxn modelId="{536EB94C-6225-457A-8001-274F3AB1FA6C}" type="presParOf" srcId="{AF88FED8-6ECF-41D1-AC91-28C7027E1F84}" destId="{64481246-9771-4420-AA2F-417225DA86B7}" srcOrd="3" destOrd="0" presId="urn:microsoft.com/office/officeart/2018/2/layout/IconCircleList"/>
    <dgm:cxn modelId="{4C7D0A79-36FE-4F37-B949-E1F6683EF317}" type="presParOf" srcId="{9A7D9912-8BD9-4527-8FD7-0DC7FE00D128}" destId="{CD240784-FAFD-43A6-8628-1A1BC8A8CD8E}" srcOrd="7" destOrd="0" presId="urn:microsoft.com/office/officeart/2018/2/layout/IconCircleList"/>
    <dgm:cxn modelId="{91E80BFA-84DB-4D54-994E-19362046B1E6}" type="presParOf" srcId="{9A7D9912-8BD9-4527-8FD7-0DC7FE00D128}" destId="{AF430C3B-8678-4821-BFA5-B9FFE4180748}" srcOrd="8" destOrd="0" presId="urn:microsoft.com/office/officeart/2018/2/layout/IconCircleList"/>
    <dgm:cxn modelId="{E1140F5F-A94A-467D-A84A-FA10405FF7B9}" type="presParOf" srcId="{AF430C3B-8678-4821-BFA5-B9FFE4180748}" destId="{51F0AC99-1E2D-4B79-8154-B63116C6E5EE}" srcOrd="0" destOrd="0" presId="urn:microsoft.com/office/officeart/2018/2/layout/IconCircleList"/>
    <dgm:cxn modelId="{C278D155-A50F-40F3-910B-2B67C04C572E}" type="presParOf" srcId="{AF430C3B-8678-4821-BFA5-B9FFE4180748}" destId="{CAA5ABD0-0BCD-42A9-ADA1-2764F44D0F6B}" srcOrd="1" destOrd="0" presId="urn:microsoft.com/office/officeart/2018/2/layout/IconCircleList"/>
    <dgm:cxn modelId="{720D1652-78A8-466C-95EE-7545915F0275}" type="presParOf" srcId="{AF430C3B-8678-4821-BFA5-B9FFE4180748}" destId="{3C59DBFA-2B95-478E-8EEE-96EF7D2D747A}" srcOrd="2" destOrd="0" presId="urn:microsoft.com/office/officeart/2018/2/layout/IconCircleList"/>
    <dgm:cxn modelId="{D2291815-3A3E-4CE4-AFB5-16E31183B431}" type="presParOf" srcId="{AF430C3B-8678-4821-BFA5-B9FFE4180748}" destId="{1F095D5F-B4A0-4518-8A72-F075D53364DD}" srcOrd="3" destOrd="0" presId="urn:microsoft.com/office/officeart/2018/2/layout/IconCircleList"/>
    <dgm:cxn modelId="{7439411F-B009-4A70-8550-A2D0B4681F45}" type="presParOf" srcId="{9A7D9912-8BD9-4527-8FD7-0DC7FE00D128}" destId="{38E84303-D2C6-41C1-BFFF-51C477F14F4C}" srcOrd="9" destOrd="0" presId="urn:microsoft.com/office/officeart/2018/2/layout/IconCircleList"/>
    <dgm:cxn modelId="{D85E8F25-0BCB-4CBC-91D5-D9D1966A8B36}" type="presParOf" srcId="{9A7D9912-8BD9-4527-8FD7-0DC7FE00D128}" destId="{A750079F-83CE-4224-B8B1-B938A6957F02}" srcOrd="10" destOrd="0" presId="urn:microsoft.com/office/officeart/2018/2/layout/IconCircleList"/>
    <dgm:cxn modelId="{BE3301DB-D880-4E41-818A-C4447912E727}" type="presParOf" srcId="{A750079F-83CE-4224-B8B1-B938A6957F02}" destId="{D0017D21-16BA-4714-9667-A4D6F2A43BF7}" srcOrd="0" destOrd="0" presId="urn:microsoft.com/office/officeart/2018/2/layout/IconCircleList"/>
    <dgm:cxn modelId="{F62A5BA6-6A43-4B25-9AD6-8AF343900682}" type="presParOf" srcId="{A750079F-83CE-4224-B8B1-B938A6957F02}" destId="{B8C393EC-7C9A-40B5-9605-2573F997D000}" srcOrd="1" destOrd="0" presId="urn:microsoft.com/office/officeart/2018/2/layout/IconCircleList"/>
    <dgm:cxn modelId="{E95C37EF-71EC-4810-932B-E903EA30269E}" type="presParOf" srcId="{A750079F-83CE-4224-B8B1-B938A6957F02}" destId="{06F08A25-3DB9-4B7A-BB1D-9E1BD5766F46}" srcOrd="2" destOrd="0" presId="urn:microsoft.com/office/officeart/2018/2/layout/IconCircleList"/>
    <dgm:cxn modelId="{04846843-AB03-4367-9646-451B86E7B70E}" type="presParOf" srcId="{A750079F-83CE-4224-B8B1-B938A6957F02}" destId="{669B46D2-C7AA-48F3-BD79-A1844D2D7DE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62E77E-BB44-4372-8431-7B96AB540CE0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DB3FEF5-70B2-4444-8620-2C177319CF9F}">
      <dgm:prSet/>
      <dgm:spPr/>
      <dgm:t>
        <a:bodyPr/>
        <a:lstStyle/>
        <a:p>
          <a:r>
            <a:rPr lang="en-US"/>
            <a:t>Formal induction, including presentation of pin</a:t>
          </a:r>
        </a:p>
      </dgm:t>
    </dgm:pt>
    <dgm:pt modelId="{CA0D1E8E-DCBD-4B6A-BE4E-78F6D6069F27}" type="parTrans" cxnId="{14FD2CB0-36EB-42DD-8C6D-0FBD7CF7F02B}">
      <dgm:prSet/>
      <dgm:spPr/>
      <dgm:t>
        <a:bodyPr/>
        <a:lstStyle/>
        <a:p>
          <a:endParaRPr lang="en-US"/>
        </a:p>
      </dgm:t>
    </dgm:pt>
    <dgm:pt modelId="{F7DF4039-1C5B-45D0-9C71-1CC6AA027181}" type="sibTrans" cxnId="{14FD2CB0-36EB-42DD-8C6D-0FBD7CF7F02B}">
      <dgm:prSet/>
      <dgm:spPr/>
      <dgm:t>
        <a:bodyPr/>
        <a:lstStyle/>
        <a:p>
          <a:endParaRPr lang="en-US"/>
        </a:p>
      </dgm:t>
    </dgm:pt>
    <dgm:pt modelId="{38C54B57-A1FF-4839-B2F4-121E2FE7674A}">
      <dgm:prSet/>
      <dgm:spPr/>
      <dgm:t>
        <a:bodyPr/>
        <a:lstStyle/>
        <a:p>
          <a:r>
            <a:rPr lang="en-US"/>
            <a:t>Assignment of mentor</a:t>
          </a:r>
        </a:p>
      </dgm:t>
    </dgm:pt>
    <dgm:pt modelId="{372519D6-E279-4618-8225-61DAC378BC4F}" type="parTrans" cxnId="{4688AFCF-A22E-48EC-8F55-3A0E435F4B57}">
      <dgm:prSet/>
      <dgm:spPr/>
      <dgm:t>
        <a:bodyPr/>
        <a:lstStyle/>
        <a:p>
          <a:endParaRPr lang="en-US"/>
        </a:p>
      </dgm:t>
    </dgm:pt>
    <dgm:pt modelId="{0C71F08C-7B4C-4CA1-A5AA-3D9C5D8BB938}" type="sibTrans" cxnId="{4688AFCF-A22E-48EC-8F55-3A0E435F4B57}">
      <dgm:prSet/>
      <dgm:spPr/>
      <dgm:t>
        <a:bodyPr/>
        <a:lstStyle/>
        <a:p>
          <a:endParaRPr lang="en-US"/>
        </a:p>
      </dgm:t>
    </dgm:pt>
    <dgm:pt modelId="{15D523DE-8289-4795-B77E-202F80DDC293}">
      <dgm:prSet/>
      <dgm:spPr/>
      <dgm:t>
        <a:bodyPr/>
        <a:lstStyle/>
        <a:p>
          <a:r>
            <a:rPr lang="en-US"/>
            <a:t>Education programs and recognition system discussed</a:t>
          </a:r>
        </a:p>
      </dgm:t>
    </dgm:pt>
    <dgm:pt modelId="{8EF029E5-668E-44F2-AF8F-EB88BF918149}" type="parTrans" cxnId="{B7BF23D9-5432-4E58-A5F8-B1B85D07D7F0}">
      <dgm:prSet/>
      <dgm:spPr/>
      <dgm:t>
        <a:bodyPr/>
        <a:lstStyle/>
        <a:p>
          <a:endParaRPr lang="en-US"/>
        </a:p>
      </dgm:t>
    </dgm:pt>
    <dgm:pt modelId="{F4158714-7EA3-41F2-92F7-A3E5207EE649}" type="sibTrans" cxnId="{B7BF23D9-5432-4E58-A5F8-B1B85D07D7F0}">
      <dgm:prSet/>
      <dgm:spPr/>
      <dgm:t>
        <a:bodyPr/>
        <a:lstStyle/>
        <a:p>
          <a:endParaRPr lang="en-US"/>
        </a:p>
      </dgm:t>
    </dgm:pt>
    <dgm:pt modelId="{160DCE98-A170-41E9-96E8-4C1B14CAC4C4}">
      <dgm:prSet/>
      <dgm:spPr/>
      <dgm:t>
        <a:bodyPr/>
        <a:lstStyle/>
        <a:p>
          <a:r>
            <a:rPr lang="en-US"/>
            <a:t>Learning needs assessed</a:t>
          </a:r>
        </a:p>
      </dgm:t>
    </dgm:pt>
    <dgm:pt modelId="{BD36A1A9-681B-44D6-8B61-0D62D5151F6E}" type="parTrans" cxnId="{83A8AEB6-808A-4AA2-AD00-07292653C0EC}">
      <dgm:prSet/>
      <dgm:spPr/>
      <dgm:t>
        <a:bodyPr/>
        <a:lstStyle/>
        <a:p>
          <a:endParaRPr lang="en-US"/>
        </a:p>
      </dgm:t>
    </dgm:pt>
    <dgm:pt modelId="{E246CD67-4D67-4C5A-B2E9-DAD284DAA246}" type="sibTrans" cxnId="{83A8AEB6-808A-4AA2-AD00-07292653C0EC}">
      <dgm:prSet/>
      <dgm:spPr/>
      <dgm:t>
        <a:bodyPr/>
        <a:lstStyle/>
        <a:p>
          <a:endParaRPr lang="en-US"/>
        </a:p>
      </dgm:t>
    </dgm:pt>
    <dgm:pt modelId="{9A02C211-A15D-43E9-9860-84779B097767}">
      <dgm:prSet/>
      <dgm:spPr/>
      <dgm:t>
        <a:bodyPr/>
        <a:lstStyle/>
        <a:p>
          <a:r>
            <a:rPr lang="en-US"/>
            <a:t>Discussed accommodations for members with disabilities </a:t>
          </a:r>
        </a:p>
      </dgm:t>
    </dgm:pt>
    <dgm:pt modelId="{F0A485DC-2C56-4432-B7D2-6A870B81B986}" type="parTrans" cxnId="{8B51517D-99E6-4D8A-B757-77746B7D9DA4}">
      <dgm:prSet/>
      <dgm:spPr/>
      <dgm:t>
        <a:bodyPr/>
        <a:lstStyle/>
        <a:p>
          <a:endParaRPr lang="en-US"/>
        </a:p>
      </dgm:t>
    </dgm:pt>
    <dgm:pt modelId="{00F49EA2-28A2-4D5E-A990-40BE50B40B2C}" type="sibTrans" cxnId="{8B51517D-99E6-4D8A-B757-77746B7D9DA4}">
      <dgm:prSet/>
      <dgm:spPr/>
      <dgm:t>
        <a:bodyPr/>
        <a:lstStyle/>
        <a:p>
          <a:endParaRPr lang="en-US"/>
        </a:p>
      </dgm:t>
    </dgm:pt>
    <dgm:pt modelId="{6DD9C89F-376F-49CF-8B93-7F0AD039F3E7}">
      <dgm:prSet/>
      <dgm:spPr/>
      <dgm:t>
        <a:bodyPr/>
        <a:lstStyle/>
        <a:p>
          <a:r>
            <a:rPr lang="en-US"/>
            <a:t>Speaking role(s) assigned</a:t>
          </a:r>
        </a:p>
      </dgm:t>
    </dgm:pt>
    <dgm:pt modelId="{BB002D5A-8E49-4468-8EFF-A605F7383F5B}" type="parTrans" cxnId="{F6B9B552-D1D0-4962-96D4-EB0455CF2FFE}">
      <dgm:prSet/>
      <dgm:spPr/>
      <dgm:t>
        <a:bodyPr/>
        <a:lstStyle/>
        <a:p>
          <a:endParaRPr lang="en-US"/>
        </a:p>
      </dgm:t>
    </dgm:pt>
    <dgm:pt modelId="{5BE4E9F2-8D7E-4F4F-A147-6DB44E99C1F3}" type="sibTrans" cxnId="{F6B9B552-D1D0-4962-96D4-EB0455CF2FFE}">
      <dgm:prSet/>
      <dgm:spPr/>
      <dgm:t>
        <a:bodyPr/>
        <a:lstStyle/>
        <a:p>
          <a:endParaRPr lang="en-US"/>
        </a:p>
      </dgm:t>
    </dgm:pt>
    <dgm:pt modelId="{8EC64869-5245-4658-BE59-E9A0C7FF5002}">
      <dgm:prSet/>
      <dgm:spPr/>
      <dgm:t>
        <a:bodyPr/>
        <a:lstStyle/>
        <a:p>
          <a:r>
            <a:rPr lang="en-US"/>
            <a:t>Member involved in club activities</a:t>
          </a:r>
        </a:p>
      </dgm:t>
    </dgm:pt>
    <dgm:pt modelId="{76CE0E23-DEC0-42B8-8ACD-B09DABC62AD6}" type="parTrans" cxnId="{E51207C9-58F2-4CB9-8314-D549C5BA80FE}">
      <dgm:prSet/>
      <dgm:spPr/>
      <dgm:t>
        <a:bodyPr/>
        <a:lstStyle/>
        <a:p>
          <a:endParaRPr lang="en-US"/>
        </a:p>
      </dgm:t>
    </dgm:pt>
    <dgm:pt modelId="{972A0C59-7CAC-4540-9A89-84AD6700BA71}" type="sibTrans" cxnId="{E51207C9-58F2-4CB9-8314-D549C5BA80FE}">
      <dgm:prSet/>
      <dgm:spPr/>
      <dgm:t>
        <a:bodyPr/>
        <a:lstStyle/>
        <a:p>
          <a:endParaRPr lang="en-US"/>
        </a:p>
      </dgm:t>
    </dgm:pt>
    <dgm:pt modelId="{5211DF7F-288A-4A8D-AE48-2B214966ABE8}" type="pres">
      <dgm:prSet presAssocID="{F462E77E-BB44-4372-8431-7B96AB540CE0}" presName="diagram" presStyleCnt="0">
        <dgm:presLayoutVars>
          <dgm:dir/>
          <dgm:resizeHandles val="exact"/>
        </dgm:presLayoutVars>
      </dgm:prSet>
      <dgm:spPr/>
    </dgm:pt>
    <dgm:pt modelId="{CFA18741-2A36-41FE-A7CC-FA9EBADB9CDB}" type="pres">
      <dgm:prSet presAssocID="{4DB3FEF5-70B2-4444-8620-2C177319CF9F}" presName="node" presStyleLbl="node1" presStyleIdx="0" presStyleCnt="7">
        <dgm:presLayoutVars>
          <dgm:bulletEnabled val="1"/>
        </dgm:presLayoutVars>
      </dgm:prSet>
      <dgm:spPr/>
    </dgm:pt>
    <dgm:pt modelId="{37DC31DA-C64D-4BF4-9E03-6654B5DC3DCB}" type="pres">
      <dgm:prSet presAssocID="{F7DF4039-1C5B-45D0-9C71-1CC6AA027181}" presName="sibTrans" presStyleCnt="0"/>
      <dgm:spPr/>
    </dgm:pt>
    <dgm:pt modelId="{A32325EC-2629-43AE-A16F-BCF4F248B7DD}" type="pres">
      <dgm:prSet presAssocID="{38C54B57-A1FF-4839-B2F4-121E2FE7674A}" presName="node" presStyleLbl="node1" presStyleIdx="1" presStyleCnt="7">
        <dgm:presLayoutVars>
          <dgm:bulletEnabled val="1"/>
        </dgm:presLayoutVars>
      </dgm:prSet>
      <dgm:spPr/>
    </dgm:pt>
    <dgm:pt modelId="{C20EA080-E283-49B2-883E-B891280F12FD}" type="pres">
      <dgm:prSet presAssocID="{0C71F08C-7B4C-4CA1-A5AA-3D9C5D8BB938}" presName="sibTrans" presStyleCnt="0"/>
      <dgm:spPr/>
    </dgm:pt>
    <dgm:pt modelId="{8AA16218-B8DA-4650-AA57-5A7ED6EC4F1A}" type="pres">
      <dgm:prSet presAssocID="{15D523DE-8289-4795-B77E-202F80DDC293}" presName="node" presStyleLbl="node1" presStyleIdx="2" presStyleCnt="7">
        <dgm:presLayoutVars>
          <dgm:bulletEnabled val="1"/>
        </dgm:presLayoutVars>
      </dgm:prSet>
      <dgm:spPr/>
    </dgm:pt>
    <dgm:pt modelId="{B4CD0C5B-A2AB-44BF-8179-0D1E0A3C1419}" type="pres">
      <dgm:prSet presAssocID="{F4158714-7EA3-41F2-92F7-A3E5207EE649}" presName="sibTrans" presStyleCnt="0"/>
      <dgm:spPr/>
    </dgm:pt>
    <dgm:pt modelId="{ED09F552-C234-4CC8-A272-7FDC904D2554}" type="pres">
      <dgm:prSet presAssocID="{160DCE98-A170-41E9-96E8-4C1B14CAC4C4}" presName="node" presStyleLbl="node1" presStyleIdx="3" presStyleCnt="7">
        <dgm:presLayoutVars>
          <dgm:bulletEnabled val="1"/>
        </dgm:presLayoutVars>
      </dgm:prSet>
      <dgm:spPr/>
    </dgm:pt>
    <dgm:pt modelId="{8E7FCAF2-FF60-4A24-9536-5254003CA783}" type="pres">
      <dgm:prSet presAssocID="{E246CD67-4D67-4C5A-B2E9-DAD284DAA246}" presName="sibTrans" presStyleCnt="0"/>
      <dgm:spPr/>
    </dgm:pt>
    <dgm:pt modelId="{63A2B00F-AAF2-4D78-A9FC-642AA02199B6}" type="pres">
      <dgm:prSet presAssocID="{9A02C211-A15D-43E9-9860-84779B097767}" presName="node" presStyleLbl="node1" presStyleIdx="4" presStyleCnt="7">
        <dgm:presLayoutVars>
          <dgm:bulletEnabled val="1"/>
        </dgm:presLayoutVars>
      </dgm:prSet>
      <dgm:spPr/>
    </dgm:pt>
    <dgm:pt modelId="{EE3CD511-2C84-4CEF-8AE3-92160CE5D9ED}" type="pres">
      <dgm:prSet presAssocID="{00F49EA2-28A2-4D5E-A990-40BE50B40B2C}" presName="sibTrans" presStyleCnt="0"/>
      <dgm:spPr/>
    </dgm:pt>
    <dgm:pt modelId="{534FFFBF-ACDE-4FDC-8437-51B7213B3BF2}" type="pres">
      <dgm:prSet presAssocID="{6DD9C89F-376F-49CF-8B93-7F0AD039F3E7}" presName="node" presStyleLbl="node1" presStyleIdx="5" presStyleCnt="7">
        <dgm:presLayoutVars>
          <dgm:bulletEnabled val="1"/>
        </dgm:presLayoutVars>
      </dgm:prSet>
      <dgm:spPr/>
    </dgm:pt>
    <dgm:pt modelId="{A50B53F2-66BC-431D-BA11-B74906D53E71}" type="pres">
      <dgm:prSet presAssocID="{5BE4E9F2-8D7E-4F4F-A147-6DB44E99C1F3}" presName="sibTrans" presStyleCnt="0"/>
      <dgm:spPr/>
    </dgm:pt>
    <dgm:pt modelId="{A61AF714-94E2-4395-9C1D-A32B5B54ED1E}" type="pres">
      <dgm:prSet presAssocID="{8EC64869-5245-4658-BE59-E9A0C7FF5002}" presName="node" presStyleLbl="node1" presStyleIdx="6" presStyleCnt="7">
        <dgm:presLayoutVars>
          <dgm:bulletEnabled val="1"/>
        </dgm:presLayoutVars>
      </dgm:prSet>
      <dgm:spPr/>
    </dgm:pt>
  </dgm:ptLst>
  <dgm:cxnLst>
    <dgm:cxn modelId="{49153209-7F96-4BAE-A12C-94B5A9908227}" type="presOf" srcId="{38C54B57-A1FF-4839-B2F4-121E2FE7674A}" destId="{A32325EC-2629-43AE-A16F-BCF4F248B7DD}" srcOrd="0" destOrd="0" presId="urn:microsoft.com/office/officeart/2005/8/layout/default"/>
    <dgm:cxn modelId="{C86F6732-AEA1-4625-BA72-24776684E5AF}" type="presOf" srcId="{15D523DE-8289-4795-B77E-202F80DDC293}" destId="{8AA16218-B8DA-4650-AA57-5A7ED6EC4F1A}" srcOrd="0" destOrd="0" presId="urn:microsoft.com/office/officeart/2005/8/layout/default"/>
    <dgm:cxn modelId="{BC4BEA5D-C1A8-4C36-A047-422B7A92CA48}" type="presOf" srcId="{4DB3FEF5-70B2-4444-8620-2C177319CF9F}" destId="{CFA18741-2A36-41FE-A7CC-FA9EBADB9CDB}" srcOrd="0" destOrd="0" presId="urn:microsoft.com/office/officeart/2005/8/layout/default"/>
    <dgm:cxn modelId="{03480667-60D3-4120-9579-846C34F8CBD6}" type="presOf" srcId="{9A02C211-A15D-43E9-9860-84779B097767}" destId="{63A2B00F-AAF2-4D78-A9FC-642AA02199B6}" srcOrd="0" destOrd="0" presId="urn:microsoft.com/office/officeart/2005/8/layout/default"/>
    <dgm:cxn modelId="{F6B9B552-D1D0-4962-96D4-EB0455CF2FFE}" srcId="{F462E77E-BB44-4372-8431-7B96AB540CE0}" destId="{6DD9C89F-376F-49CF-8B93-7F0AD039F3E7}" srcOrd="5" destOrd="0" parTransId="{BB002D5A-8E49-4468-8EFF-A605F7383F5B}" sibTransId="{5BE4E9F2-8D7E-4F4F-A147-6DB44E99C1F3}"/>
    <dgm:cxn modelId="{8B51517D-99E6-4D8A-B757-77746B7D9DA4}" srcId="{F462E77E-BB44-4372-8431-7B96AB540CE0}" destId="{9A02C211-A15D-43E9-9860-84779B097767}" srcOrd="4" destOrd="0" parTransId="{F0A485DC-2C56-4432-B7D2-6A870B81B986}" sibTransId="{00F49EA2-28A2-4D5E-A990-40BE50B40B2C}"/>
    <dgm:cxn modelId="{2D65FA85-CF33-4679-B43D-CB49FDF8544C}" type="presOf" srcId="{F462E77E-BB44-4372-8431-7B96AB540CE0}" destId="{5211DF7F-288A-4A8D-AE48-2B214966ABE8}" srcOrd="0" destOrd="0" presId="urn:microsoft.com/office/officeart/2005/8/layout/default"/>
    <dgm:cxn modelId="{14FD2CB0-36EB-42DD-8C6D-0FBD7CF7F02B}" srcId="{F462E77E-BB44-4372-8431-7B96AB540CE0}" destId="{4DB3FEF5-70B2-4444-8620-2C177319CF9F}" srcOrd="0" destOrd="0" parTransId="{CA0D1E8E-DCBD-4B6A-BE4E-78F6D6069F27}" sibTransId="{F7DF4039-1C5B-45D0-9C71-1CC6AA027181}"/>
    <dgm:cxn modelId="{83A8AEB6-808A-4AA2-AD00-07292653C0EC}" srcId="{F462E77E-BB44-4372-8431-7B96AB540CE0}" destId="{160DCE98-A170-41E9-96E8-4C1B14CAC4C4}" srcOrd="3" destOrd="0" parTransId="{BD36A1A9-681B-44D6-8B61-0D62D5151F6E}" sibTransId="{E246CD67-4D67-4C5A-B2E9-DAD284DAA246}"/>
    <dgm:cxn modelId="{3F7BC1C4-6CF1-4F94-B95D-DC0E64AE9F85}" type="presOf" srcId="{6DD9C89F-376F-49CF-8B93-7F0AD039F3E7}" destId="{534FFFBF-ACDE-4FDC-8437-51B7213B3BF2}" srcOrd="0" destOrd="0" presId="urn:microsoft.com/office/officeart/2005/8/layout/default"/>
    <dgm:cxn modelId="{C539BFC5-B7CF-4C05-A906-B017D0A4AF97}" type="presOf" srcId="{8EC64869-5245-4658-BE59-E9A0C7FF5002}" destId="{A61AF714-94E2-4395-9C1D-A32B5B54ED1E}" srcOrd="0" destOrd="0" presId="urn:microsoft.com/office/officeart/2005/8/layout/default"/>
    <dgm:cxn modelId="{E51207C9-58F2-4CB9-8314-D549C5BA80FE}" srcId="{F462E77E-BB44-4372-8431-7B96AB540CE0}" destId="{8EC64869-5245-4658-BE59-E9A0C7FF5002}" srcOrd="6" destOrd="0" parTransId="{76CE0E23-DEC0-42B8-8ACD-B09DABC62AD6}" sibTransId="{972A0C59-7CAC-4540-9A89-84AD6700BA71}"/>
    <dgm:cxn modelId="{4688AFCF-A22E-48EC-8F55-3A0E435F4B57}" srcId="{F462E77E-BB44-4372-8431-7B96AB540CE0}" destId="{38C54B57-A1FF-4839-B2F4-121E2FE7674A}" srcOrd="1" destOrd="0" parTransId="{372519D6-E279-4618-8225-61DAC378BC4F}" sibTransId="{0C71F08C-7B4C-4CA1-A5AA-3D9C5D8BB938}"/>
    <dgm:cxn modelId="{B7BF23D9-5432-4E58-A5F8-B1B85D07D7F0}" srcId="{F462E77E-BB44-4372-8431-7B96AB540CE0}" destId="{15D523DE-8289-4795-B77E-202F80DDC293}" srcOrd="2" destOrd="0" parTransId="{8EF029E5-668E-44F2-AF8F-EB88BF918149}" sibTransId="{F4158714-7EA3-41F2-92F7-A3E5207EE649}"/>
    <dgm:cxn modelId="{41488FEC-56A2-4B43-9335-625B8E9CB44C}" type="presOf" srcId="{160DCE98-A170-41E9-96E8-4C1B14CAC4C4}" destId="{ED09F552-C234-4CC8-A272-7FDC904D2554}" srcOrd="0" destOrd="0" presId="urn:microsoft.com/office/officeart/2005/8/layout/default"/>
    <dgm:cxn modelId="{4EEDAE1D-643D-45AF-A0E5-3BB69AF2B7E9}" type="presParOf" srcId="{5211DF7F-288A-4A8D-AE48-2B214966ABE8}" destId="{CFA18741-2A36-41FE-A7CC-FA9EBADB9CDB}" srcOrd="0" destOrd="0" presId="urn:microsoft.com/office/officeart/2005/8/layout/default"/>
    <dgm:cxn modelId="{1711024A-F9EE-4DF6-BF38-BD78E9FE0EFE}" type="presParOf" srcId="{5211DF7F-288A-4A8D-AE48-2B214966ABE8}" destId="{37DC31DA-C64D-4BF4-9E03-6654B5DC3DCB}" srcOrd="1" destOrd="0" presId="urn:microsoft.com/office/officeart/2005/8/layout/default"/>
    <dgm:cxn modelId="{14AD081B-2D0C-456B-9363-A0DD67B7984C}" type="presParOf" srcId="{5211DF7F-288A-4A8D-AE48-2B214966ABE8}" destId="{A32325EC-2629-43AE-A16F-BCF4F248B7DD}" srcOrd="2" destOrd="0" presId="urn:microsoft.com/office/officeart/2005/8/layout/default"/>
    <dgm:cxn modelId="{8E361D95-17F7-48EC-91B6-42CF88D88D34}" type="presParOf" srcId="{5211DF7F-288A-4A8D-AE48-2B214966ABE8}" destId="{C20EA080-E283-49B2-883E-B891280F12FD}" srcOrd="3" destOrd="0" presId="urn:microsoft.com/office/officeart/2005/8/layout/default"/>
    <dgm:cxn modelId="{FCF5C1CA-0721-4F99-90E0-F7A3CE0763CC}" type="presParOf" srcId="{5211DF7F-288A-4A8D-AE48-2B214966ABE8}" destId="{8AA16218-B8DA-4650-AA57-5A7ED6EC4F1A}" srcOrd="4" destOrd="0" presId="urn:microsoft.com/office/officeart/2005/8/layout/default"/>
    <dgm:cxn modelId="{B18E94F2-6ED0-4DB0-BA22-095FE20EB090}" type="presParOf" srcId="{5211DF7F-288A-4A8D-AE48-2B214966ABE8}" destId="{B4CD0C5B-A2AB-44BF-8179-0D1E0A3C1419}" srcOrd="5" destOrd="0" presId="urn:microsoft.com/office/officeart/2005/8/layout/default"/>
    <dgm:cxn modelId="{9623BC69-5359-491F-8FC8-A0C9B6059975}" type="presParOf" srcId="{5211DF7F-288A-4A8D-AE48-2B214966ABE8}" destId="{ED09F552-C234-4CC8-A272-7FDC904D2554}" srcOrd="6" destOrd="0" presId="urn:microsoft.com/office/officeart/2005/8/layout/default"/>
    <dgm:cxn modelId="{F7E6863A-6857-4754-BAEC-1A1F5F0F16CB}" type="presParOf" srcId="{5211DF7F-288A-4A8D-AE48-2B214966ABE8}" destId="{8E7FCAF2-FF60-4A24-9536-5254003CA783}" srcOrd="7" destOrd="0" presId="urn:microsoft.com/office/officeart/2005/8/layout/default"/>
    <dgm:cxn modelId="{3229DBA7-F8A2-4411-AE37-5FB3FEE207C2}" type="presParOf" srcId="{5211DF7F-288A-4A8D-AE48-2B214966ABE8}" destId="{63A2B00F-AAF2-4D78-A9FC-642AA02199B6}" srcOrd="8" destOrd="0" presId="urn:microsoft.com/office/officeart/2005/8/layout/default"/>
    <dgm:cxn modelId="{1044D711-4C55-4DBD-9ADE-35453FB9BA94}" type="presParOf" srcId="{5211DF7F-288A-4A8D-AE48-2B214966ABE8}" destId="{EE3CD511-2C84-4CEF-8AE3-92160CE5D9ED}" srcOrd="9" destOrd="0" presId="urn:microsoft.com/office/officeart/2005/8/layout/default"/>
    <dgm:cxn modelId="{7F44BBC1-20A3-406E-A49A-F4BA8F7AF906}" type="presParOf" srcId="{5211DF7F-288A-4A8D-AE48-2B214966ABE8}" destId="{534FFFBF-ACDE-4FDC-8437-51B7213B3BF2}" srcOrd="10" destOrd="0" presId="urn:microsoft.com/office/officeart/2005/8/layout/default"/>
    <dgm:cxn modelId="{49D6256C-C2BA-4A4E-B01B-B4892598385E}" type="presParOf" srcId="{5211DF7F-288A-4A8D-AE48-2B214966ABE8}" destId="{A50B53F2-66BC-431D-BA11-B74906D53E71}" srcOrd="11" destOrd="0" presId="urn:microsoft.com/office/officeart/2005/8/layout/default"/>
    <dgm:cxn modelId="{7F451A5E-8CCC-426B-BAB0-720CB8D6378C}" type="presParOf" srcId="{5211DF7F-288A-4A8D-AE48-2B214966ABE8}" destId="{A61AF714-94E2-4395-9C1D-A32B5B54ED1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81163F-C187-45F6-A69E-A77DCB3C328F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EE84220-D8EA-4ABE-B2FF-22EAA4338C90}">
      <dgm:prSet/>
      <dgm:spPr/>
      <dgm:t>
        <a:bodyPr/>
        <a:lstStyle/>
        <a:p>
          <a:r>
            <a:rPr lang="en-US"/>
            <a:t>Guests greeted warmly</a:t>
          </a:r>
        </a:p>
      </dgm:t>
    </dgm:pt>
    <dgm:pt modelId="{9832A089-D7FA-48C4-8321-E91F4197A46F}" type="parTrans" cxnId="{678CAF4D-BCF1-4FEF-8B25-92BBA712F861}">
      <dgm:prSet/>
      <dgm:spPr/>
      <dgm:t>
        <a:bodyPr/>
        <a:lstStyle/>
        <a:p>
          <a:endParaRPr lang="en-US"/>
        </a:p>
      </dgm:t>
    </dgm:pt>
    <dgm:pt modelId="{7CD91591-1BFE-401F-A4BF-1915310C79B2}" type="sibTrans" cxnId="{678CAF4D-BCF1-4FEF-8B25-92BBA712F861}">
      <dgm:prSet/>
      <dgm:spPr/>
      <dgm:t>
        <a:bodyPr/>
        <a:lstStyle/>
        <a:p>
          <a:endParaRPr lang="en-US"/>
        </a:p>
      </dgm:t>
    </dgm:pt>
    <dgm:pt modelId="{4A5BFC3B-29A8-4738-A5CC-CE2C916694FE}">
      <dgm:prSet/>
      <dgm:spPr/>
      <dgm:t>
        <a:bodyPr/>
        <a:lstStyle/>
        <a:p>
          <a:r>
            <a:rPr lang="en-US"/>
            <a:t>Enjoyable, educational meetings</a:t>
          </a:r>
        </a:p>
      </dgm:t>
    </dgm:pt>
    <dgm:pt modelId="{10E22D46-FB9B-481D-B1C5-BE796491E692}" type="parTrans" cxnId="{EE49E1B4-7F85-4646-9FA0-B20567B47815}">
      <dgm:prSet/>
      <dgm:spPr/>
      <dgm:t>
        <a:bodyPr/>
        <a:lstStyle/>
        <a:p>
          <a:endParaRPr lang="en-US"/>
        </a:p>
      </dgm:t>
    </dgm:pt>
    <dgm:pt modelId="{6634DBB7-4591-4EEF-9611-677A80E6063C}" type="sibTrans" cxnId="{EE49E1B4-7F85-4646-9FA0-B20567B47815}">
      <dgm:prSet/>
      <dgm:spPr/>
      <dgm:t>
        <a:bodyPr/>
        <a:lstStyle/>
        <a:p>
          <a:endParaRPr lang="en-US"/>
        </a:p>
      </dgm:t>
    </dgm:pt>
    <dgm:pt modelId="{9EEE9FFC-8796-4A0E-98A3-0D793FD1493B}">
      <dgm:prSet/>
      <dgm:spPr/>
      <dgm:t>
        <a:bodyPr/>
        <a:lstStyle/>
        <a:p>
          <a:r>
            <a:rPr lang="en-US"/>
            <a:t>Regularly-scheduled social events</a:t>
          </a:r>
        </a:p>
      </dgm:t>
    </dgm:pt>
    <dgm:pt modelId="{6EE75B8E-C44E-4E0A-A23B-5802ECC1F151}" type="parTrans" cxnId="{56A54EBF-4FA8-4631-8BFD-C37768221EDD}">
      <dgm:prSet/>
      <dgm:spPr/>
      <dgm:t>
        <a:bodyPr/>
        <a:lstStyle/>
        <a:p>
          <a:endParaRPr lang="en-US"/>
        </a:p>
      </dgm:t>
    </dgm:pt>
    <dgm:pt modelId="{3BEB007B-608F-428E-BEC4-F48A047AD8E1}" type="sibTrans" cxnId="{56A54EBF-4FA8-4631-8BFD-C37768221EDD}">
      <dgm:prSet/>
      <dgm:spPr/>
      <dgm:t>
        <a:bodyPr/>
        <a:lstStyle/>
        <a:p>
          <a:endParaRPr lang="en-US"/>
        </a:p>
      </dgm:t>
    </dgm:pt>
    <dgm:pt modelId="{125EDEA6-0B0C-410F-90E0-349619717EE1}">
      <dgm:prSet/>
      <dgm:spPr/>
      <dgm:t>
        <a:bodyPr/>
        <a:lstStyle/>
        <a:p>
          <a:r>
            <a:rPr lang="en-US"/>
            <a:t>Participation in Area, District, and International events</a:t>
          </a:r>
        </a:p>
      </dgm:t>
    </dgm:pt>
    <dgm:pt modelId="{69C00407-4CEE-4634-897E-CB94DED680F5}" type="parTrans" cxnId="{5CBDEEEB-CD5A-464A-BF8B-EB02B8CCEB23}">
      <dgm:prSet/>
      <dgm:spPr/>
      <dgm:t>
        <a:bodyPr/>
        <a:lstStyle/>
        <a:p>
          <a:endParaRPr lang="en-US"/>
        </a:p>
      </dgm:t>
    </dgm:pt>
    <dgm:pt modelId="{3082B290-04E7-4C70-9AB7-993E9D26FEEC}" type="sibTrans" cxnId="{5CBDEEEB-CD5A-464A-BF8B-EB02B8CCEB23}">
      <dgm:prSet/>
      <dgm:spPr/>
      <dgm:t>
        <a:bodyPr/>
        <a:lstStyle/>
        <a:p>
          <a:endParaRPr lang="en-US"/>
        </a:p>
      </dgm:t>
    </dgm:pt>
    <dgm:pt modelId="{B8BF8F1D-1906-4660-8B0D-8A7ADD842232}">
      <dgm:prSet/>
      <dgm:spPr/>
      <dgm:t>
        <a:bodyPr/>
        <a:lstStyle/>
        <a:p>
          <a:r>
            <a:rPr lang="en-US"/>
            <a:t>Inter-club events</a:t>
          </a:r>
        </a:p>
      </dgm:t>
    </dgm:pt>
    <dgm:pt modelId="{F8961A03-685F-4BDF-ADFD-1E85F3841C44}" type="parTrans" cxnId="{A12585F4-8FC1-4D38-9CBF-02A295BB7FE6}">
      <dgm:prSet/>
      <dgm:spPr/>
      <dgm:t>
        <a:bodyPr/>
        <a:lstStyle/>
        <a:p>
          <a:endParaRPr lang="en-US"/>
        </a:p>
      </dgm:t>
    </dgm:pt>
    <dgm:pt modelId="{78C31E7B-EEC4-42EB-8A20-A357690EF010}" type="sibTrans" cxnId="{A12585F4-8FC1-4D38-9CBF-02A295BB7FE6}">
      <dgm:prSet/>
      <dgm:spPr/>
      <dgm:t>
        <a:bodyPr/>
        <a:lstStyle/>
        <a:p>
          <a:endParaRPr lang="en-US"/>
        </a:p>
      </dgm:t>
    </dgm:pt>
    <dgm:pt modelId="{1C59EDF6-89E6-453D-85A4-E45C122C4702}">
      <dgm:prSet/>
      <dgm:spPr/>
      <dgm:t>
        <a:bodyPr/>
        <a:lstStyle/>
        <a:p>
          <a:r>
            <a:rPr lang="en-US"/>
            <a:t>Club newsletter and/or website–updated regularly</a:t>
          </a:r>
        </a:p>
      </dgm:t>
    </dgm:pt>
    <dgm:pt modelId="{39129C22-4285-47C1-A3E0-13C8E9B440EB}" type="parTrans" cxnId="{FA0567D5-4867-4ABF-8950-10045B1141C9}">
      <dgm:prSet/>
      <dgm:spPr/>
      <dgm:t>
        <a:bodyPr/>
        <a:lstStyle/>
        <a:p>
          <a:endParaRPr lang="en-US"/>
        </a:p>
      </dgm:t>
    </dgm:pt>
    <dgm:pt modelId="{6F6BC193-A09E-4233-BC4E-8D37CDC33BF4}" type="sibTrans" cxnId="{FA0567D5-4867-4ABF-8950-10045B1141C9}">
      <dgm:prSet/>
      <dgm:spPr/>
      <dgm:t>
        <a:bodyPr/>
        <a:lstStyle/>
        <a:p>
          <a:endParaRPr lang="en-US"/>
        </a:p>
      </dgm:t>
    </dgm:pt>
    <dgm:pt modelId="{E10E2DA8-2127-4CC1-BB12-00556D3B0773}" type="pres">
      <dgm:prSet presAssocID="{3081163F-C187-45F6-A69E-A77DCB3C328F}" presName="root" presStyleCnt="0">
        <dgm:presLayoutVars>
          <dgm:dir/>
          <dgm:resizeHandles val="exact"/>
        </dgm:presLayoutVars>
      </dgm:prSet>
      <dgm:spPr/>
    </dgm:pt>
    <dgm:pt modelId="{860E58DD-22A6-49DF-B0E4-CCA0A4EF262B}" type="pres">
      <dgm:prSet presAssocID="{3081163F-C187-45F6-A69E-A77DCB3C328F}" presName="container" presStyleCnt="0">
        <dgm:presLayoutVars>
          <dgm:dir/>
          <dgm:resizeHandles val="exact"/>
        </dgm:presLayoutVars>
      </dgm:prSet>
      <dgm:spPr/>
    </dgm:pt>
    <dgm:pt modelId="{2B86FB21-C668-4282-A442-360AD8D93CB5}" type="pres">
      <dgm:prSet presAssocID="{8EE84220-D8EA-4ABE-B2FF-22EAA4338C90}" presName="compNode" presStyleCnt="0"/>
      <dgm:spPr/>
    </dgm:pt>
    <dgm:pt modelId="{02A81DCF-4AC9-42D8-9FF3-1A470CCDFC97}" type="pres">
      <dgm:prSet presAssocID="{8EE84220-D8EA-4ABE-B2FF-22EAA4338C90}" presName="iconBgRect" presStyleLbl="bgShp" presStyleIdx="0" presStyleCnt="6"/>
      <dgm:spPr/>
    </dgm:pt>
    <dgm:pt modelId="{99B558D1-810B-4048-85F9-2A9B40E61676}" type="pres">
      <dgm:prSet presAssocID="{8EE84220-D8EA-4ABE-B2FF-22EAA4338C9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59E19534-3A6C-427A-AC4A-A2C6F73CD299}" type="pres">
      <dgm:prSet presAssocID="{8EE84220-D8EA-4ABE-B2FF-22EAA4338C90}" presName="spaceRect" presStyleCnt="0"/>
      <dgm:spPr/>
    </dgm:pt>
    <dgm:pt modelId="{E142FA31-0DA9-45E6-8894-841459DB4127}" type="pres">
      <dgm:prSet presAssocID="{8EE84220-D8EA-4ABE-B2FF-22EAA4338C90}" presName="textRect" presStyleLbl="revTx" presStyleIdx="0" presStyleCnt="6">
        <dgm:presLayoutVars>
          <dgm:chMax val="1"/>
          <dgm:chPref val="1"/>
        </dgm:presLayoutVars>
      </dgm:prSet>
      <dgm:spPr/>
    </dgm:pt>
    <dgm:pt modelId="{B03731E5-D751-4388-8896-68D5184119FC}" type="pres">
      <dgm:prSet presAssocID="{7CD91591-1BFE-401F-A4BF-1915310C79B2}" presName="sibTrans" presStyleLbl="sibTrans2D1" presStyleIdx="0" presStyleCnt="0"/>
      <dgm:spPr/>
    </dgm:pt>
    <dgm:pt modelId="{341EAD25-76ED-4616-A91B-2AA8A42CE64C}" type="pres">
      <dgm:prSet presAssocID="{4A5BFC3B-29A8-4738-A5CC-CE2C916694FE}" presName="compNode" presStyleCnt="0"/>
      <dgm:spPr/>
    </dgm:pt>
    <dgm:pt modelId="{3201F59E-6037-4B0F-8094-E47516E570B8}" type="pres">
      <dgm:prSet presAssocID="{4A5BFC3B-29A8-4738-A5CC-CE2C916694FE}" presName="iconBgRect" presStyleLbl="bgShp" presStyleIdx="1" presStyleCnt="6"/>
      <dgm:spPr/>
    </dgm:pt>
    <dgm:pt modelId="{599E397E-A72E-4300-9B41-C83A4BF53B8B}" type="pres">
      <dgm:prSet presAssocID="{4A5BFC3B-29A8-4738-A5CC-CE2C916694F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797E598B-DE65-4772-9B7D-13608495BDD6}" type="pres">
      <dgm:prSet presAssocID="{4A5BFC3B-29A8-4738-A5CC-CE2C916694FE}" presName="spaceRect" presStyleCnt="0"/>
      <dgm:spPr/>
    </dgm:pt>
    <dgm:pt modelId="{534DCB82-2B5D-47CD-AFB1-D92E04159609}" type="pres">
      <dgm:prSet presAssocID="{4A5BFC3B-29A8-4738-A5CC-CE2C916694FE}" presName="textRect" presStyleLbl="revTx" presStyleIdx="1" presStyleCnt="6">
        <dgm:presLayoutVars>
          <dgm:chMax val="1"/>
          <dgm:chPref val="1"/>
        </dgm:presLayoutVars>
      </dgm:prSet>
      <dgm:spPr/>
    </dgm:pt>
    <dgm:pt modelId="{3265264B-753E-4935-A3F4-3BBA65CFB843}" type="pres">
      <dgm:prSet presAssocID="{6634DBB7-4591-4EEF-9611-677A80E6063C}" presName="sibTrans" presStyleLbl="sibTrans2D1" presStyleIdx="0" presStyleCnt="0"/>
      <dgm:spPr/>
    </dgm:pt>
    <dgm:pt modelId="{717E4934-D807-4772-A10A-EBDCB921FFE3}" type="pres">
      <dgm:prSet presAssocID="{9EEE9FFC-8796-4A0E-98A3-0D793FD1493B}" presName="compNode" presStyleCnt="0"/>
      <dgm:spPr/>
    </dgm:pt>
    <dgm:pt modelId="{73E7FDB4-2CA9-441C-A08A-77E1F0EC9EDE}" type="pres">
      <dgm:prSet presAssocID="{9EEE9FFC-8796-4A0E-98A3-0D793FD1493B}" presName="iconBgRect" presStyleLbl="bgShp" presStyleIdx="2" presStyleCnt="6"/>
      <dgm:spPr/>
    </dgm:pt>
    <dgm:pt modelId="{83F32AC5-69AF-43EC-BCBC-9BE6F33685C1}" type="pres">
      <dgm:prSet presAssocID="{9EEE9FFC-8796-4A0E-98A3-0D793FD1493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37141B25-1787-422F-B32A-728B8534F6AD}" type="pres">
      <dgm:prSet presAssocID="{9EEE9FFC-8796-4A0E-98A3-0D793FD1493B}" presName="spaceRect" presStyleCnt="0"/>
      <dgm:spPr/>
    </dgm:pt>
    <dgm:pt modelId="{B4401A4D-495A-47A0-81FF-7D27172A4D8D}" type="pres">
      <dgm:prSet presAssocID="{9EEE9FFC-8796-4A0E-98A3-0D793FD1493B}" presName="textRect" presStyleLbl="revTx" presStyleIdx="2" presStyleCnt="6">
        <dgm:presLayoutVars>
          <dgm:chMax val="1"/>
          <dgm:chPref val="1"/>
        </dgm:presLayoutVars>
      </dgm:prSet>
      <dgm:spPr/>
    </dgm:pt>
    <dgm:pt modelId="{A445FAC9-43A3-4684-A5BB-96A9A1E5F065}" type="pres">
      <dgm:prSet presAssocID="{3BEB007B-608F-428E-BEC4-F48A047AD8E1}" presName="sibTrans" presStyleLbl="sibTrans2D1" presStyleIdx="0" presStyleCnt="0"/>
      <dgm:spPr/>
    </dgm:pt>
    <dgm:pt modelId="{99FA6032-96E9-4EC8-86E2-4B134D1A4B5B}" type="pres">
      <dgm:prSet presAssocID="{125EDEA6-0B0C-410F-90E0-349619717EE1}" presName="compNode" presStyleCnt="0"/>
      <dgm:spPr/>
    </dgm:pt>
    <dgm:pt modelId="{6859ED31-C747-4A20-BCBB-2B4116661674}" type="pres">
      <dgm:prSet presAssocID="{125EDEA6-0B0C-410F-90E0-349619717EE1}" presName="iconBgRect" presStyleLbl="bgShp" presStyleIdx="3" presStyleCnt="6"/>
      <dgm:spPr/>
    </dgm:pt>
    <dgm:pt modelId="{5B9B84A6-B0E9-434A-8277-FDE0DF5C569F}" type="pres">
      <dgm:prSet presAssocID="{125EDEA6-0B0C-410F-90E0-349619717EE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9402881-ABCE-41E8-89DE-B5F19EA9B963}" type="pres">
      <dgm:prSet presAssocID="{125EDEA6-0B0C-410F-90E0-349619717EE1}" presName="spaceRect" presStyleCnt="0"/>
      <dgm:spPr/>
    </dgm:pt>
    <dgm:pt modelId="{31B5FCA4-0250-4D42-BD3B-0502F9F10523}" type="pres">
      <dgm:prSet presAssocID="{125EDEA6-0B0C-410F-90E0-349619717EE1}" presName="textRect" presStyleLbl="revTx" presStyleIdx="3" presStyleCnt="6">
        <dgm:presLayoutVars>
          <dgm:chMax val="1"/>
          <dgm:chPref val="1"/>
        </dgm:presLayoutVars>
      </dgm:prSet>
      <dgm:spPr/>
    </dgm:pt>
    <dgm:pt modelId="{B174C36C-C389-48B9-846E-D45444431B99}" type="pres">
      <dgm:prSet presAssocID="{3082B290-04E7-4C70-9AB7-993E9D26FEEC}" presName="sibTrans" presStyleLbl="sibTrans2D1" presStyleIdx="0" presStyleCnt="0"/>
      <dgm:spPr/>
    </dgm:pt>
    <dgm:pt modelId="{8EBCDE77-635F-4F72-A421-441E2BFA3BFE}" type="pres">
      <dgm:prSet presAssocID="{B8BF8F1D-1906-4660-8B0D-8A7ADD842232}" presName="compNode" presStyleCnt="0"/>
      <dgm:spPr/>
    </dgm:pt>
    <dgm:pt modelId="{1D495884-1737-4314-BFF9-784885F0FAA8}" type="pres">
      <dgm:prSet presAssocID="{B8BF8F1D-1906-4660-8B0D-8A7ADD842232}" presName="iconBgRect" presStyleLbl="bgShp" presStyleIdx="4" presStyleCnt="6"/>
      <dgm:spPr/>
    </dgm:pt>
    <dgm:pt modelId="{03F86D7B-A109-4121-BF9C-D73F1E6F6146}" type="pres">
      <dgm:prSet presAssocID="{B8BF8F1D-1906-4660-8B0D-8A7ADD84223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90277B5E-8183-48E1-9B90-59772DC4F389}" type="pres">
      <dgm:prSet presAssocID="{B8BF8F1D-1906-4660-8B0D-8A7ADD842232}" presName="spaceRect" presStyleCnt="0"/>
      <dgm:spPr/>
    </dgm:pt>
    <dgm:pt modelId="{5970D818-8FC0-433D-8CC9-E1E0509F998B}" type="pres">
      <dgm:prSet presAssocID="{B8BF8F1D-1906-4660-8B0D-8A7ADD842232}" presName="textRect" presStyleLbl="revTx" presStyleIdx="4" presStyleCnt="6">
        <dgm:presLayoutVars>
          <dgm:chMax val="1"/>
          <dgm:chPref val="1"/>
        </dgm:presLayoutVars>
      </dgm:prSet>
      <dgm:spPr/>
    </dgm:pt>
    <dgm:pt modelId="{21EBEE45-6970-4281-AEDE-C9A95904E45A}" type="pres">
      <dgm:prSet presAssocID="{78C31E7B-EEC4-42EB-8A20-A357690EF010}" presName="sibTrans" presStyleLbl="sibTrans2D1" presStyleIdx="0" presStyleCnt="0"/>
      <dgm:spPr/>
    </dgm:pt>
    <dgm:pt modelId="{5F26FE29-3B85-49D4-A538-8A8C981EAA18}" type="pres">
      <dgm:prSet presAssocID="{1C59EDF6-89E6-453D-85A4-E45C122C4702}" presName="compNode" presStyleCnt="0"/>
      <dgm:spPr/>
    </dgm:pt>
    <dgm:pt modelId="{3674391F-9C0B-4CFC-9F33-B90ED3FC1DA0}" type="pres">
      <dgm:prSet presAssocID="{1C59EDF6-89E6-453D-85A4-E45C122C4702}" presName="iconBgRect" presStyleLbl="bgShp" presStyleIdx="5" presStyleCnt="6"/>
      <dgm:spPr/>
    </dgm:pt>
    <dgm:pt modelId="{ACAAD5D7-0532-4B90-B063-C7A82230F615}" type="pres">
      <dgm:prSet presAssocID="{1C59EDF6-89E6-453D-85A4-E45C122C470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CEEDB4BF-51E0-47FA-A38F-56535DED12C6}" type="pres">
      <dgm:prSet presAssocID="{1C59EDF6-89E6-453D-85A4-E45C122C4702}" presName="spaceRect" presStyleCnt="0"/>
      <dgm:spPr/>
    </dgm:pt>
    <dgm:pt modelId="{7B6C8BF0-C319-4DED-B1CE-A0BD47F42331}" type="pres">
      <dgm:prSet presAssocID="{1C59EDF6-89E6-453D-85A4-E45C122C470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6FFF918-0399-4B85-B238-C50694CE90CB}" type="presOf" srcId="{3081163F-C187-45F6-A69E-A77DCB3C328F}" destId="{E10E2DA8-2127-4CC1-BB12-00556D3B0773}" srcOrd="0" destOrd="0" presId="urn:microsoft.com/office/officeart/2018/2/layout/IconCircleList"/>
    <dgm:cxn modelId="{9CEB741B-C633-4559-A56B-7B469596E01C}" type="presOf" srcId="{78C31E7B-EEC4-42EB-8A20-A357690EF010}" destId="{21EBEE45-6970-4281-AEDE-C9A95904E45A}" srcOrd="0" destOrd="0" presId="urn:microsoft.com/office/officeart/2018/2/layout/IconCircleList"/>
    <dgm:cxn modelId="{779C8F37-9E17-4860-9C89-F3F88303676D}" type="presOf" srcId="{B8BF8F1D-1906-4660-8B0D-8A7ADD842232}" destId="{5970D818-8FC0-433D-8CC9-E1E0509F998B}" srcOrd="0" destOrd="0" presId="urn:microsoft.com/office/officeart/2018/2/layout/IconCircleList"/>
    <dgm:cxn modelId="{0624C444-1A37-4734-9D9E-5A4718D3B5EA}" type="presOf" srcId="{125EDEA6-0B0C-410F-90E0-349619717EE1}" destId="{31B5FCA4-0250-4D42-BD3B-0502F9F10523}" srcOrd="0" destOrd="0" presId="urn:microsoft.com/office/officeart/2018/2/layout/IconCircleList"/>
    <dgm:cxn modelId="{678CAF4D-BCF1-4FEF-8B25-92BBA712F861}" srcId="{3081163F-C187-45F6-A69E-A77DCB3C328F}" destId="{8EE84220-D8EA-4ABE-B2FF-22EAA4338C90}" srcOrd="0" destOrd="0" parTransId="{9832A089-D7FA-48C4-8321-E91F4197A46F}" sibTransId="{7CD91591-1BFE-401F-A4BF-1915310C79B2}"/>
    <dgm:cxn modelId="{50743552-E82D-4202-8302-645CB651AF6B}" type="presOf" srcId="{4A5BFC3B-29A8-4738-A5CC-CE2C916694FE}" destId="{534DCB82-2B5D-47CD-AFB1-D92E04159609}" srcOrd="0" destOrd="0" presId="urn:microsoft.com/office/officeart/2018/2/layout/IconCircleList"/>
    <dgm:cxn modelId="{799B4576-9950-4917-B38F-BA5309BFE232}" type="presOf" srcId="{9EEE9FFC-8796-4A0E-98A3-0D793FD1493B}" destId="{B4401A4D-495A-47A0-81FF-7D27172A4D8D}" srcOrd="0" destOrd="0" presId="urn:microsoft.com/office/officeart/2018/2/layout/IconCircleList"/>
    <dgm:cxn modelId="{A48AB677-B2F8-437B-BE19-90960F1B0440}" type="presOf" srcId="{3BEB007B-608F-428E-BEC4-F48A047AD8E1}" destId="{A445FAC9-43A3-4684-A5BB-96A9A1E5F065}" srcOrd="0" destOrd="0" presId="urn:microsoft.com/office/officeart/2018/2/layout/IconCircleList"/>
    <dgm:cxn modelId="{FF0AB68B-8480-4804-A2C0-DEA733B9DDC9}" type="presOf" srcId="{7CD91591-1BFE-401F-A4BF-1915310C79B2}" destId="{B03731E5-D751-4388-8896-68D5184119FC}" srcOrd="0" destOrd="0" presId="urn:microsoft.com/office/officeart/2018/2/layout/IconCircleList"/>
    <dgm:cxn modelId="{7916D6A7-FE31-4022-BB44-148309DADDA7}" type="presOf" srcId="{6634DBB7-4591-4EEF-9611-677A80E6063C}" destId="{3265264B-753E-4935-A3F4-3BBA65CFB843}" srcOrd="0" destOrd="0" presId="urn:microsoft.com/office/officeart/2018/2/layout/IconCircleList"/>
    <dgm:cxn modelId="{EE49E1B4-7F85-4646-9FA0-B20567B47815}" srcId="{3081163F-C187-45F6-A69E-A77DCB3C328F}" destId="{4A5BFC3B-29A8-4738-A5CC-CE2C916694FE}" srcOrd="1" destOrd="0" parTransId="{10E22D46-FB9B-481D-B1C5-BE796491E692}" sibTransId="{6634DBB7-4591-4EEF-9611-677A80E6063C}"/>
    <dgm:cxn modelId="{56A54EBF-4FA8-4631-8BFD-C37768221EDD}" srcId="{3081163F-C187-45F6-A69E-A77DCB3C328F}" destId="{9EEE9FFC-8796-4A0E-98A3-0D793FD1493B}" srcOrd="2" destOrd="0" parTransId="{6EE75B8E-C44E-4E0A-A23B-5802ECC1F151}" sibTransId="{3BEB007B-608F-428E-BEC4-F48A047AD8E1}"/>
    <dgm:cxn modelId="{2F0F0CCB-29CC-433F-89C6-41469EEE3784}" type="presOf" srcId="{1C59EDF6-89E6-453D-85A4-E45C122C4702}" destId="{7B6C8BF0-C319-4DED-B1CE-A0BD47F42331}" srcOrd="0" destOrd="0" presId="urn:microsoft.com/office/officeart/2018/2/layout/IconCircleList"/>
    <dgm:cxn modelId="{FA0567D5-4867-4ABF-8950-10045B1141C9}" srcId="{3081163F-C187-45F6-A69E-A77DCB3C328F}" destId="{1C59EDF6-89E6-453D-85A4-E45C122C4702}" srcOrd="5" destOrd="0" parTransId="{39129C22-4285-47C1-A3E0-13C8E9B440EB}" sibTransId="{6F6BC193-A09E-4233-BC4E-8D37CDC33BF4}"/>
    <dgm:cxn modelId="{09B9EBD5-092D-4B67-8DDA-4EACAD47E484}" type="presOf" srcId="{3082B290-04E7-4C70-9AB7-993E9D26FEEC}" destId="{B174C36C-C389-48B9-846E-D45444431B99}" srcOrd="0" destOrd="0" presId="urn:microsoft.com/office/officeart/2018/2/layout/IconCircleList"/>
    <dgm:cxn modelId="{5803EFE0-BCE4-492B-9B18-EB0BC21BA81F}" type="presOf" srcId="{8EE84220-D8EA-4ABE-B2FF-22EAA4338C90}" destId="{E142FA31-0DA9-45E6-8894-841459DB4127}" srcOrd="0" destOrd="0" presId="urn:microsoft.com/office/officeart/2018/2/layout/IconCircleList"/>
    <dgm:cxn modelId="{5CBDEEEB-CD5A-464A-BF8B-EB02B8CCEB23}" srcId="{3081163F-C187-45F6-A69E-A77DCB3C328F}" destId="{125EDEA6-0B0C-410F-90E0-349619717EE1}" srcOrd="3" destOrd="0" parTransId="{69C00407-4CEE-4634-897E-CB94DED680F5}" sibTransId="{3082B290-04E7-4C70-9AB7-993E9D26FEEC}"/>
    <dgm:cxn modelId="{A12585F4-8FC1-4D38-9CBF-02A295BB7FE6}" srcId="{3081163F-C187-45F6-A69E-A77DCB3C328F}" destId="{B8BF8F1D-1906-4660-8B0D-8A7ADD842232}" srcOrd="4" destOrd="0" parTransId="{F8961A03-685F-4BDF-ADFD-1E85F3841C44}" sibTransId="{78C31E7B-EEC4-42EB-8A20-A357690EF010}"/>
    <dgm:cxn modelId="{13D91F9D-431E-497A-B2DB-A7FCFE0CA292}" type="presParOf" srcId="{E10E2DA8-2127-4CC1-BB12-00556D3B0773}" destId="{860E58DD-22A6-49DF-B0E4-CCA0A4EF262B}" srcOrd="0" destOrd="0" presId="urn:microsoft.com/office/officeart/2018/2/layout/IconCircleList"/>
    <dgm:cxn modelId="{4B842CDF-B95A-4455-B999-1F4FB9696661}" type="presParOf" srcId="{860E58DD-22A6-49DF-B0E4-CCA0A4EF262B}" destId="{2B86FB21-C668-4282-A442-360AD8D93CB5}" srcOrd="0" destOrd="0" presId="urn:microsoft.com/office/officeart/2018/2/layout/IconCircleList"/>
    <dgm:cxn modelId="{1B341E43-122C-4A7E-A368-6A614C42BE19}" type="presParOf" srcId="{2B86FB21-C668-4282-A442-360AD8D93CB5}" destId="{02A81DCF-4AC9-42D8-9FF3-1A470CCDFC97}" srcOrd="0" destOrd="0" presId="urn:microsoft.com/office/officeart/2018/2/layout/IconCircleList"/>
    <dgm:cxn modelId="{936C1AF0-48D0-4E96-BF02-53DBE4CE43EE}" type="presParOf" srcId="{2B86FB21-C668-4282-A442-360AD8D93CB5}" destId="{99B558D1-810B-4048-85F9-2A9B40E61676}" srcOrd="1" destOrd="0" presId="urn:microsoft.com/office/officeart/2018/2/layout/IconCircleList"/>
    <dgm:cxn modelId="{2A5B99A0-C6B7-4F77-A90B-22CCE88A08D3}" type="presParOf" srcId="{2B86FB21-C668-4282-A442-360AD8D93CB5}" destId="{59E19534-3A6C-427A-AC4A-A2C6F73CD299}" srcOrd="2" destOrd="0" presId="urn:microsoft.com/office/officeart/2018/2/layout/IconCircleList"/>
    <dgm:cxn modelId="{935E68AE-C4A6-405B-A941-D7A11430E646}" type="presParOf" srcId="{2B86FB21-C668-4282-A442-360AD8D93CB5}" destId="{E142FA31-0DA9-45E6-8894-841459DB4127}" srcOrd="3" destOrd="0" presId="urn:microsoft.com/office/officeart/2018/2/layout/IconCircleList"/>
    <dgm:cxn modelId="{E864CC8F-3300-43DA-AF85-CED0DA7717C1}" type="presParOf" srcId="{860E58DD-22A6-49DF-B0E4-CCA0A4EF262B}" destId="{B03731E5-D751-4388-8896-68D5184119FC}" srcOrd="1" destOrd="0" presId="urn:microsoft.com/office/officeart/2018/2/layout/IconCircleList"/>
    <dgm:cxn modelId="{FFE1AE6F-858B-42D8-BC73-7B4FB570CCD0}" type="presParOf" srcId="{860E58DD-22A6-49DF-B0E4-CCA0A4EF262B}" destId="{341EAD25-76ED-4616-A91B-2AA8A42CE64C}" srcOrd="2" destOrd="0" presId="urn:microsoft.com/office/officeart/2018/2/layout/IconCircleList"/>
    <dgm:cxn modelId="{AFF7B232-4A4F-40E0-A172-D1DADF054D3C}" type="presParOf" srcId="{341EAD25-76ED-4616-A91B-2AA8A42CE64C}" destId="{3201F59E-6037-4B0F-8094-E47516E570B8}" srcOrd="0" destOrd="0" presId="urn:microsoft.com/office/officeart/2018/2/layout/IconCircleList"/>
    <dgm:cxn modelId="{B1B2B810-DDF5-4192-A780-E758FE6EA049}" type="presParOf" srcId="{341EAD25-76ED-4616-A91B-2AA8A42CE64C}" destId="{599E397E-A72E-4300-9B41-C83A4BF53B8B}" srcOrd="1" destOrd="0" presId="urn:microsoft.com/office/officeart/2018/2/layout/IconCircleList"/>
    <dgm:cxn modelId="{05E6FA82-8DF5-4435-B539-C669DBB1A345}" type="presParOf" srcId="{341EAD25-76ED-4616-A91B-2AA8A42CE64C}" destId="{797E598B-DE65-4772-9B7D-13608495BDD6}" srcOrd="2" destOrd="0" presId="urn:microsoft.com/office/officeart/2018/2/layout/IconCircleList"/>
    <dgm:cxn modelId="{78E65BFF-CEBA-468D-A9B9-B957F98D5657}" type="presParOf" srcId="{341EAD25-76ED-4616-A91B-2AA8A42CE64C}" destId="{534DCB82-2B5D-47CD-AFB1-D92E04159609}" srcOrd="3" destOrd="0" presId="urn:microsoft.com/office/officeart/2018/2/layout/IconCircleList"/>
    <dgm:cxn modelId="{6089EDD5-42FE-43BB-98C4-58E005D7AD98}" type="presParOf" srcId="{860E58DD-22A6-49DF-B0E4-CCA0A4EF262B}" destId="{3265264B-753E-4935-A3F4-3BBA65CFB843}" srcOrd="3" destOrd="0" presId="urn:microsoft.com/office/officeart/2018/2/layout/IconCircleList"/>
    <dgm:cxn modelId="{32DDCD81-5F63-42D1-97FD-6470CAA067E7}" type="presParOf" srcId="{860E58DD-22A6-49DF-B0E4-CCA0A4EF262B}" destId="{717E4934-D807-4772-A10A-EBDCB921FFE3}" srcOrd="4" destOrd="0" presId="urn:microsoft.com/office/officeart/2018/2/layout/IconCircleList"/>
    <dgm:cxn modelId="{96177166-3F30-4624-B83E-C10AAFD007BB}" type="presParOf" srcId="{717E4934-D807-4772-A10A-EBDCB921FFE3}" destId="{73E7FDB4-2CA9-441C-A08A-77E1F0EC9EDE}" srcOrd="0" destOrd="0" presId="urn:microsoft.com/office/officeart/2018/2/layout/IconCircleList"/>
    <dgm:cxn modelId="{103B694A-3586-4DC5-A453-5373A52D3CEE}" type="presParOf" srcId="{717E4934-D807-4772-A10A-EBDCB921FFE3}" destId="{83F32AC5-69AF-43EC-BCBC-9BE6F33685C1}" srcOrd="1" destOrd="0" presId="urn:microsoft.com/office/officeart/2018/2/layout/IconCircleList"/>
    <dgm:cxn modelId="{FFBAE8EC-2846-4B23-8EB9-3BD590A7CB1F}" type="presParOf" srcId="{717E4934-D807-4772-A10A-EBDCB921FFE3}" destId="{37141B25-1787-422F-B32A-728B8534F6AD}" srcOrd="2" destOrd="0" presId="urn:microsoft.com/office/officeart/2018/2/layout/IconCircleList"/>
    <dgm:cxn modelId="{3C1C8341-6A59-4B08-A111-3A814E571FE5}" type="presParOf" srcId="{717E4934-D807-4772-A10A-EBDCB921FFE3}" destId="{B4401A4D-495A-47A0-81FF-7D27172A4D8D}" srcOrd="3" destOrd="0" presId="urn:microsoft.com/office/officeart/2018/2/layout/IconCircleList"/>
    <dgm:cxn modelId="{28E2E21D-B53B-42DE-8CD1-EACA10D76D62}" type="presParOf" srcId="{860E58DD-22A6-49DF-B0E4-CCA0A4EF262B}" destId="{A445FAC9-43A3-4684-A5BB-96A9A1E5F065}" srcOrd="5" destOrd="0" presId="urn:microsoft.com/office/officeart/2018/2/layout/IconCircleList"/>
    <dgm:cxn modelId="{5960C21B-C95D-404D-8170-F26A393F3420}" type="presParOf" srcId="{860E58DD-22A6-49DF-B0E4-CCA0A4EF262B}" destId="{99FA6032-96E9-4EC8-86E2-4B134D1A4B5B}" srcOrd="6" destOrd="0" presId="urn:microsoft.com/office/officeart/2018/2/layout/IconCircleList"/>
    <dgm:cxn modelId="{1446D2B8-CF16-4E7D-9580-31AA4AA99741}" type="presParOf" srcId="{99FA6032-96E9-4EC8-86E2-4B134D1A4B5B}" destId="{6859ED31-C747-4A20-BCBB-2B4116661674}" srcOrd="0" destOrd="0" presId="urn:microsoft.com/office/officeart/2018/2/layout/IconCircleList"/>
    <dgm:cxn modelId="{32F332BA-505B-4284-8BDF-21D814F4E5C1}" type="presParOf" srcId="{99FA6032-96E9-4EC8-86E2-4B134D1A4B5B}" destId="{5B9B84A6-B0E9-434A-8277-FDE0DF5C569F}" srcOrd="1" destOrd="0" presId="urn:microsoft.com/office/officeart/2018/2/layout/IconCircleList"/>
    <dgm:cxn modelId="{89B43DF6-E7A8-4A3E-9CE5-5B9BDC844203}" type="presParOf" srcId="{99FA6032-96E9-4EC8-86E2-4B134D1A4B5B}" destId="{79402881-ABCE-41E8-89DE-B5F19EA9B963}" srcOrd="2" destOrd="0" presId="urn:microsoft.com/office/officeart/2018/2/layout/IconCircleList"/>
    <dgm:cxn modelId="{9E901751-3FD8-4001-B5C6-81251C3FFEE9}" type="presParOf" srcId="{99FA6032-96E9-4EC8-86E2-4B134D1A4B5B}" destId="{31B5FCA4-0250-4D42-BD3B-0502F9F10523}" srcOrd="3" destOrd="0" presId="urn:microsoft.com/office/officeart/2018/2/layout/IconCircleList"/>
    <dgm:cxn modelId="{8264895A-1F54-4469-9166-1E435E716977}" type="presParOf" srcId="{860E58DD-22A6-49DF-B0E4-CCA0A4EF262B}" destId="{B174C36C-C389-48B9-846E-D45444431B99}" srcOrd="7" destOrd="0" presId="urn:microsoft.com/office/officeart/2018/2/layout/IconCircleList"/>
    <dgm:cxn modelId="{1CFD3467-2E01-4E37-99C1-6F31815921B2}" type="presParOf" srcId="{860E58DD-22A6-49DF-B0E4-CCA0A4EF262B}" destId="{8EBCDE77-635F-4F72-A421-441E2BFA3BFE}" srcOrd="8" destOrd="0" presId="urn:microsoft.com/office/officeart/2018/2/layout/IconCircleList"/>
    <dgm:cxn modelId="{871A8CC8-5C71-4D94-8366-BC882717E9D2}" type="presParOf" srcId="{8EBCDE77-635F-4F72-A421-441E2BFA3BFE}" destId="{1D495884-1737-4314-BFF9-784885F0FAA8}" srcOrd="0" destOrd="0" presId="urn:microsoft.com/office/officeart/2018/2/layout/IconCircleList"/>
    <dgm:cxn modelId="{A54092F3-6AB0-4CE3-90E7-BCB498D0C186}" type="presParOf" srcId="{8EBCDE77-635F-4F72-A421-441E2BFA3BFE}" destId="{03F86D7B-A109-4121-BF9C-D73F1E6F6146}" srcOrd="1" destOrd="0" presId="urn:microsoft.com/office/officeart/2018/2/layout/IconCircleList"/>
    <dgm:cxn modelId="{99FD7C50-7A7E-4CDB-9303-F6B88AA0450E}" type="presParOf" srcId="{8EBCDE77-635F-4F72-A421-441E2BFA3BFE}" destId="{90277B5E-8183-48E1-9B90-59772DC4F389}" srcOrd="2" destOrd="0" presId="urn:microsoft.com/office/officeart/2018/2/layout/IconCircleList"/>
    <dgm:cxn modelId="{E8D7F949-699B-41DA-A7BD-E14043E467CA}" type="presParOf" srcId="{8EBCDE77-635F-4F72-A421-441E2BFA3BFE}" destId="{5970D818-8FC0-433D-8CC9-E1E0509F998B}" srcOrd="3" destOrd="0" presId="urn:microsoft.com/office/officeart/2018/2/layout/IconCircleList"/>
    <dgm:cxn modelId="{0C1CB852-3ED5-44FC-847E-5A6AAB1E4BC0}" type="presParOf" srcId="{860E58DD-22A6-49DF-B0E4-CCA0A4EF262B}" destId="{21EBEE45-6970-4281-AEDE-C9A95904E45A}" srcOrd="9" destOrd="0" presId="urn:microsoft.com/office/officeart/2018/2/layout/IconCircleList"/>
    <dgm:cxn modelId="{5D80C9F8-3881-479B-9C89-966DF384F9CA}" type="presParOf" srcId="{860E58DD-22A6-49DF-B0E4-CCA0A4EF262B}" destId="{5F26FE29-3B85-49D4-A538-8A8C981EAA18}" srcOrd="10" destOrd="0" presId="urn:microsoft.com/office/officeart/2018/2/layout/IconCircleList"/>
    <dgm:cxn modelId="{D442BAD5-EEBD-440D-932F-AE56F7053922}" type="presParOf" srcId="{5F26FE29-3B85-49D4-A538-8A8C981EAA18}" destId="{3674391F-9C0B-4CFC-9F33-B90ED3FC1DA0}" srcOrd="0" destOrd="0" presId="urn:microsoft.com/office/officeart/2018/2/layout/IconCircleList"/>
    <dgm:cxn modelId="{08270D6A-DDB6-493C-BC24-9543C1E9B705}" type="presParOf" srcId="{5F26FE29-3B85-49D4-A538-8A8C981EAA18}" destId="{ACAAD5D7-0532-4B90-B063-C7A82230F615}" srcOrd="1" destOrd="0" presId="urn:microsoft.com/office/officeart/2018/2/layout/IconCircleList"/>
    <dgm:cxn modelId="{A6E78DDE-CEB0-4B45-B792-2668418BC8A6}" type="presParOf" srcId="{5F26FE29-3B85-49D4-A538-8A8C981EAA18}" destId="{CEEDB4BF-51E0-47FA-A38F-56535DED12C6}" srcOrd="2" destOrd="0" presId="urn:microsoft.com/office/officeart/2018/2/layout/IconCircleList"/>
    <dgm:cxn modelId="{B08022B8-BE08-43F7-9D51-975BEDA030B1}" type="presParOf" srcId="{5F26FE29-3B85-49D4-A538-8A8C981EAA18}" destId="{7B6C8BF0-C319-4DED-B1CE-A0BD47F4233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AA3550-5808-48B1-A967-EFCAE1DE2530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0465DCA2-7F70-4EC0-8C39-5095C1A025F9}">
      <dgm:prSet/>
      <dgm:spPr/>
      <dgm:t>
        <a:bodyPr/>
        <a:lstStyle/>
        <a:p>
          <a:r>
            <a:rPr lang="en-US"/>
            <a:t>Program and agenda publicized in advance</a:t>
          </a:r>
        </a:p>
      </dgm:t>
    </dgm:pt>
    <dgm:pt modelId="{F01909A9-4C7A-4565-9AEF-A96F07A52EF4}" type="parTrans" cxnId="{FBCFD9A2-C1D1-4A51-B37A-F83E8F57951A}">
      <dgm:prSet/>
      <dgm:spPr/>
      <dgm:t>
        <a:bodyPr/>
        <a:lstStyle/>
        <a:p>
          <a:endParaRPr lang="en-US"/>
        </a:p>
      </dgm:t>
    </dgm:pt>
    <dgm:pt modelId="{4930EEFA-3CA6-4DA8-AB6A-D44DC8DDD2F1}" type="sibTrans" cxnId="{FBCFD9A2-C1D1-4A51-B37A-F83E8F57951A}">
      <dgm:prSet/>
      <dgm:spPr/>
      <dgm:t>
        <a:bodyPr/>
        <a:lstStyle/>
        <a:p>
          <a:endParaRPr lang="en-US"/>
        </a:p>
      </dgm:t>
    </dgm:pt>
    <dgm:pt modelId="{A9486891-0307-42D4-8AFC-666A4F34C5BC}">
      <dgm:prSet/>
      <dgm:spPr/>
      <dgm:t>
        <a:bodyPr/>
        <a:lstStyle/>
        <a:p>
          <a:r>
            <a:rPr lang="en-US"/>
            <a:t>Members are prepared to carry out all program assignments</a:t>
          </a:r>
        </a:p>
      </dgm:t>
    </dgm:pt>
    <dgm:pt modelId="{76563D55-A16A-487A-9DA9-D23CF4D770E8}" type="parTrans" cxnId="{F254D2FC-F3BE-4753-B8CD-F7128ECAFC86}">
      <dgm:prSet/>
      <dgm:spPr/>
      <dgm:t>
        <a:bodyPr/>
        <a:lstStyle/>
        <a:p>
          <a:endParaRPr lang="en-US"/>
        </a:p>
      </dgm:t>
    </dgm:pt>
    <dgm:pt modelId="{4E5CBFE3-2037-41A0-B6AB-31114A47F1F2}" type="sibTrans" cxnId="{F254D2FC-F3BE-4753-B8CD-F7128ECAFC86}">
      <dgm:prSet/>
      <dgm:spPr/>
      <dgm:t>
        <a:bodyPr/>
        <a:lstStyle/>
        <a:p>
          <a:endParaRPr lang="en-US"/>
        </a:p>
      </dgm:t>
    </dgm:pt>
    <dgm:pt modelId="{0FFE06F2-B04E-43E3-8483-D18F8F46700B}">
      <dgm:prSet/>
      <dgm:spPr/>
      <dgm:t>
        <a:bodyPr/>
        <a:lstStyle/>
        <a:p>
          <a:r>
            <a:rPr lang="en-US"/>
            <a:t>All projects are from Pathways</a:t>
          </a:r>
        </a:p>
      </dgm:t>
    </dgm:pt>
    <dgm:pt modelId="{F7E4DF5A-4CDE-4823-A57B-F26F25ED62E0}" type="parTrans" cxnId="{849E194A-195B-40E8-8707-82838F681417}">
      <dgm:prSet/>
      <dgm:spPr/>
      <dgm:t>
        <a:bodyPr/>
        <a:lstStyle/>
        <a:p>
          <a:endParaRPr lang="en-US"/>
        </a:p>
      </dgm:t>
    </dgm:pt>
    <dgm:pt modelId="{6CEE9588-F67B-4246-8B99-2B05EC2A0875}" type="sibTrans" cxnId="{849E194A-195B-40E8-8707-82838F681417}">
      <dgm:prSet/>
      <dgm:spPr/>
      <dgm:t>
        <a:bodyPr/>
        <a:lstStyle/>
        <a:p>
          <a:endParaRPr lang="en-US"/>
        </a:p>
      </dgm:t>
    </dgm:pt>
    <dgm:pt modelId="{95716E4E-54C7-4057-9622-F9922DE156BB}">
      <dgm:prSet/>
      <dgm:spPr/>
      <dgm:t>
        <a:bodyPr/>
        <a:lstStyle/>
        <a:p>
          <a:r>
            <a:rPr lang="en-US"/>
            <a:t>Meetings begin and end on time</a:t>
          </a:r>
        </a:p>
      </dgm:t>
    </dgm:pt>
    <dgm:pt modelId="{E17C0873-C918-4204-84C6-7EB9428E18D4}" type="parTrans" cxnId="{3BF694AF-EA95-405A-87A2-6FA5CD516C28}">
      <dgm:prSet/>
      <dgm:spPr/>
      <dgm:t>
        <a:bodyPr/>
        <a:lstStyle/>
        <a:p>
          <a:endParaRPr lang="en-US"/>
        </a:p>
      </dgm:t>
    </dgm:pt>
    <dgm:pt modelId="{E4D2D736-86F2-4F8A-AF78-91BB511BB986}" type="sibTrans" cxnId="{3BF694AF-EA95-405A-87A2-6FA5CD516C28}">
      <dgm:prSet/>
      <dgm:spPr/>
      <dgm:t>
        <a:bodyPr/>
        <a:lstStyle/>
        <a:p>
          <a:endParaRPr lang="en-US"/>
        </a:p>
      </dgm:t>
    </dgm:pt>
    <dgm:pt modelId="{28EBEC81-7984-4BCD-93EC-447383FFB1DC}">
      <dgm:prSet/>
      <dgm:spPr/>
      <dgm:t>
        <a:bodyPr/>
        <a:lstStyle/>
        <a:p>
          <a:r>
            <a:rPr lang="en-US"/>
            <a:t>Creative Table Topics™ and activities</a:t>
          </a:r>
        </a:p>
      </dgm:t>
    </dgm:pt>
    <dgm:pt modelId="{69E079C2-03C2-467B-93B8-B49074C159BA}" type="parTrans" cxnId="{43D48917-BA64-4182-A52E-D25F9A45D141}">
      <dgm:prSet/>
      <dgm:spPr/>
      <dgm:t>
        <a:bodyPr/>
        <a:lstStyle/>
        <a:p>
          <a:endParaRPr lang="en-US"/>
        </a:p>
      </dgm:t>
    </dgm:pt>
    <dgm:pt modelId="{F4CE24C8-23F6-4422-8A59-F79B9659DA10}" type="sibTrans" cxnId="{43D48917-BA64-4182-A52E-D25F9A45D141}">
      <dgm:prSet/>
      <dgm:spPr/>
      <dgm:t>
        <a:bodyPr/>
        <a:lstStyle/>
        <a:p>
          <a:endParaRPr lang="en-US"/>
        </a:p>
      </dgm:t>
    </dgm:pt>
    <dgm:pt modelId="{B127DE26-FD9C-4B58-AB7B-13CAB76DE1EA}">
      <dgm:prSet/>
      <dgm:spPr/>
      <dgm:t>
        <a:bodyPr/>
        <a:lstStyle/>
        <a:p>
          <a:r>
            <a:rPr lang="en-US"/>
            <a:t>Positive and helpful evaluations</a:t>
          </a:r>
        </a:p>
      </dgm:t>
    </dgm:pt>
    <dgm:pt modelId="{FE37921F-C393-4AF2-A753-372204DDB8C2}" type="parTrans" cxnId="{8D271AED-0A4B-4DF9-AB73-717479A06DCF}">
      <dgm:prSet/>
      <dgm:spPr/>
      <dgm:t>
        <a:bodyPr/>
        <a:lstStyle/>
        <a:p>
          <a:endParaRPr lang="en-US"/>
        </a:p>
      </dgm:t>
    </dgm:pt>
    <dgm:pt modelId="{600E4567-5603-41A6-BEA0-0D5A014B5AB7}" type="sibTrans" cxnId="{8D271AED-0A4B-4DF9-AB73-717479A06DCF}">
      <dgm:prSet/>
      <dgm:spPr/>
      <dgm:t>
        <a:bodyPr/>
        <a:lstStyle/>
        <a:p>
          <a:endParaRPr lang="en-US"/>
        </a:p>
      </dgm:t>
    </dgm:pt>
    <dgm:pt modelId="{FBBF79BF-5136-4EC8-BCCB-DE51B6C20606}" type="pres">
      <dgm:prSet presAssocID="{47AA3550-5808-48B1-A967-EFCAE1DE2530}" presName="diagram" presStyleCnt="0">
        <dgm:presLayoutVars>
          <dgm:dir/>
          <dgm:resizeHandles val="exact"/>
        </dgm:presLayoutVars>
      </dgm:prSet>
      <dgm:spPr/>
    </dgm:pt>
    <dgm:pt modelId="{C26111E1-96DA-47DC-94C4-4FD52077CB3A}" type="pres">
      <dgm:prSet presAssocID="{0465DCA2-7F70-4EC0-8C39-5095C1A025F9}" presName="node" presStyleLbl="node1" presStyleIdx="0" presStyleCnt="6">
        <dgm:presLayoutVars>
          <dgm:bulletEnabled val="1"/>
        </dgm:presLayoutVars>
      </dgm:prSet>
      <dgm:spPr/>
    </dgm:pt>
    <dgm:pt modelId="{533F6793-F66C-44E4-9A03-6C57A82E3D65}" type="pres">
      <dgm:prSet presAssocID="{4930EEFA-3CA6-4DA8-AB6A-D44DC8DDD2F1}" presName="sibTrans" presStyleCnt="0"/>
      <dgm:spPr/>
    </dgm:pt>
    <dgm:pt modelId="{A2AF8D3F-29B0-47B9-8A59-BE244726069D}" type="pres">
      <dgm:prSet presAssocID="{A9486891-0307-42D4-8AFC-666A4F34C5BC}" presName="node" presStyleLbl="node1" presStyleIdx="1" presStyleCnt="6">
        <dgm:presLayoutVars>
          <dgm:bulletEnabled val="1"/>
        </dgm:presLayoutVars>
      </dgm:prSet>
      <dgm:spPr/>
    </dgm:pt>
    <dgm:pt modelId="{1CF69217-BDA8-4FA4-8910-9CC1127F9090}" type="pres">
      <dgm:prSet presAssocID="{4E5CBFE3-2037-41A0-B6AB-31114A47F1F2}" presName="sibTrans" presStyleCnt="0"/>
      <dgm:spPr/>
    </dgm:pt>
    <dgm:pt modelId="{583E5C4A-2574-4708-8D93-7D6859DDC244}" type="pres">
      <dgm:prSet presAssocID="{0FFE06F2-B04E-43E3-8483-D18F8F46700B}" presName="node" presStyleLbl="node1" presStyleIdx="2" presStyleCnt="6">
        <dgm:presLayoutVars>
          <dgm:bulletEnabled val="1"/>
        </dgm:presLayoutVars>
      </dgm:prSet>
      <dgm:spPr/>
    </dgm:pt>
    <dgm:pt modelId="{7A32B946-7981-4ED8-9430-F13E4B8D3572}" type="pres">
      <dgm:prSet presAssocID="{6CEE9588-F67B-4246-8B99-2B05EC2A0875}" presName="sibTrans" presStyleCnt="0"/>
      <dgm:spPr/>
    </dgm:pt>
    <dgm:pt modelId="{E6B01204-F66B-465E-9598-6CB93E0D8E0D}" type="pres">
      <dgm:prSet presAssocID="{95716E4E-54C7-4057-9622-F9922DE156BB}" presName="node" presStyleLbl="node1" presStyleIdx="3" presStyleCnt="6">
        <dgm:presLayoutVars>
          <dgm:bulletEnabled val="1"/>
        </dgm:presLayoutVars>
      </dgm:prSet>
      <dgm:spPr/>
    </dgm:pt>
    <dgm:pt modelId="{D85C465B-71A3-4545-A949-B3583E07F11A}" type="pres">
      <dgm:prSet presAssocID="{E4D2D736-86F2-4F8A-AF78-91BB511BB986}" presName="sibTrans" presStyleCnt="0"/>
      <dgm:spPr/>
    </dgm:pt>
    <dgm:pt modelId="{7A10AFD8-4ABA-48F1-882C-9A6989C233A0}" type="pres">
      <dgm:prSet presAssocID="{28EBEC81-7984-4BCD-93EC-447383FFB1DC}" presName="node" presStyleLbl="node1" presStyleIdx="4" presStyleCnt="6">
        <dgm:presLayoutVars>
          <dgm:bulletEnabled val="1"/>
        </dgm:presLayoutVars>
      </dgm:prSet>
      <dgm:spPr/>
    </dgm:pt>
    <dgm:pt modelId="{6377F21C-C367-4403-9CA0-A0CF23B1276E}" type="pres">
      <dgm:prSet presAssocID="{F4CE24C8-23F6-4422-8A59-F79B9659DA10}" presName="sibTrans" presStyleCnt="0"/>
      <dgm:spPr/>
    </dgm:pt>
    <dgm:pt modelId="{1FD263F0-AEAD-49BB-A3C4-345B18DAD6A0}" type="pres">
      <dgm:prSet presAssocID="{B127DE26-FD9C-4B58-AB7B-13CAB76DE1EA}" presName="node" presStyleLbl="node1" presStyleIdx="5" presStyleCnt="6">
        <dgm:presLayoutVars>
          <dgm:bulletEnabled val="1"/>
        </dgm:presLayoutVars>
      </dgm:prSet>
      <dgm:spPr/>
    </dgm:pt>
  </dgm:ptLst>
  <dgm:cxnLst>
    <dgm:cxn modelId="{43D48917-BA64-4182-A52E-D25F9A45D141}" srcId="{47AA3550-5808-48B1-A967-EFCAE1DE2530}" destId="{28EBEC81-7984-4BCD-93EC-447383FFB1DC}" srcOrd="4" destOrd="0" parTransId="{69E079C2-03C2-467B-93B8-B49074C159BA}" sibTransId="{F4CE24C8-23F6-4422-8A59-F79B9659DA10}"/>
    <dgm:cxn modelId="{E5DDF029-1679-4E6D-B019-158C7DD289D3}" type="presOf" srcId="{95716E4E-54C7-4057-9622-F9922DE156BB}" destId="{E6B01204-F66B-465E-9598-6CB93E0D8E0D}" srcOrd="0" destOrd="0" presId="urn:microsoft.com/office/officeart/2005/8/layout/default"/>
    <dgm:cxn modelId="{424DA82D-5186-4D1E-8364-C68BF37E5806}" type="presOf" srcId="{0FFE06F2-B04E-43E3-8483-D18F8F46700B}" destId="{583E5C4A-2574-4708-8D93-7D6859DDC244}" srcOrd="0" destOrd="0" presId="urn:microsoft.com/office/officeart/2005/8/layout/default"/>
    <dgm:cxn modelId="{7C8E9748-48AE-432A-9AAB-DD5D6119452B}" type="presOf" srcId="{B127DE26-FD9C-4B58-AB7B-13CAB76DE1EA}" destId="{1FD263F0-AEAD-49BB-A3C4-345B18DAD6A0}" srcOrd="0" destOrd="0" presId="urn:microsoft.com/office/officeart/2005/8/layout/default"/>
    <dgm:cxn modelId="{849E194A-195B-40E8-8707-82838F681417}" srcId="{47AA3550-5808-48B1-A967-EFCAE1DE2530}" destId="{0FFE06F2-B04E-43E3-8483-D18F8F46700B}" srcOrd="2" destOrd="0" parTransId="{F7E4DF5A-4CDE-4823-A57B-F26F25ED62E0}" sibTransId="{6CEE9588-F67B-4246-8B99-2B05EC2A0875}"/>
    <dgm:cxn modelId="{393AA059-CFD7-462D-A01E-F95EEEC9A89D}" type="presOf" srcId="{0465DCA2-7F70-4EC0-8C39-5095C1A025F9}" destId="{C26111E1-96DA-47DC-94C4-4FD52077CB3A}" srcOrd="0" destOrd="0" presId="urn:microsoft.com/office/officeart/2005/8/layout/default"/>
    <dgm:cxn modelId="{6265DC9F-4CCF-458F-8D11-9550850E85F1}" type="presOf" srcId="{28EBEC81-7984-4BCD-93EC-447383FFB1DC}" destId="{7A10AFD8-4ABA-48F1-882C-9A6989C233A0}" srcOrd="0" destOrd="0" presId="urn:microsoft.com/office/officeart/2005/8/layout/default"/>
    <dgm:cxn modelId="{FBCFD9A2-C1D1-4A51-B37A-F83E8F57951A}" srcId="{47AA3550-5808-48B1-A967-EFCAE1DE2530}" destId="{0465DCA2-7F70-4EC0-8C39-5095C1A025F9}" srcOrd="0" destOrd="0" parTransId="{F01909A9-4C7A-4565-9AEF-A96F07A52EF4}" sibTransId="{4930EEFA-3CA6-4DA8-AB6A-D44DC8DDD2F1}"/>
    <dgm:cxn modelId="{3BF694AF-EA95-405A-87A2-6FA5CD516C28}" srcId="{47AA3550-5808-48B1-A967-EFCAE1DE2530}" destId="{95716E4E-54C7-4057-9622-F9922DE156BB}" srcOrd="3" destOrd="0" parTransId="{E17C0873-C918-4204-84C6-7EB9428E18D4}" sibTransId="{E4D2D736-86F2-4F8A-AF78-91BB511BB986}"/>
    <dgm:cxn modelId="{4C677EC8-896C-4420-99A5-C4C38CD5C318}" type="presOf" srcId="{A9486891-0307-42D4-8AFC-666A4F34C5BC}" destId="{A2AF8D3F-29B0-47B9-8A59-BE244726069D}" srcOrd="0" destOrd="0" presId="urn:microsoft.com/office/officeart/2005/8/layout/default"/>
    <dgm:cxn modelId="{8D271AED-0A4B-4DF9-AB73-717479A06DCF}" srcId="{47AA3550-5808-48B1-A967-EFCAE1DE2530}" destId="{B127DE26-FD9C-4B58-AB7B-13CAB76DE1EA}" srcOrd="5" destOrd="0" parTransId="{FE37921F-C393-4AF2-A753-372204DDB8C2}" sibTransId="{600E4567-5603-41A6-BEA0-0D5A014B5AB7}"/>
    <dgm:cxn modelId="{8F3105F1-A7D1-4E6E-BF22-E81963EA2173}" type="presOf" srcId="{47AA3550-5808-48B1-A967-EFCAE1DE2530}" destId="{FBBF79BF-5136-4EC8-BCCB-DE51B6C20606}" srcOrd="0" destOrd="0" presId="urn:microsoft.com/office/officeart/2005/8/layout/default"/>
    <dgm:cxn modelId="{F254D2FC-F3BE-4753-B8CD-F7128ECAFC86}" srcId="{47AA3550-5808-48B1-A967-EFCAE1DE2530}" destId="{A9486891-0307-42D4-8AFC-666A4F34C5BC}" srcOrd="1" destOrd="0" parTransId="{76563D55-A16A-487A-9DA9-D23CF4D770E8}" sibTransId="{4E5CBFE3-2037-41A0-B6AB-31114A47F1F2}"/>
    <dgm:cxn modelId="{5926B9C1-5164-4093-B258-C9518F879760}" type="presParOf" srcId="{FBBF79BF-5136-4EC8-BCCB-DE51B6C20606}" destId="{C26111E1-96DA-47DC-94C4-4FD52077CB3A}" srcOrd="0" destOrd="0" presId="urn:microsoft.com/office/officeart/2005/8/layout/default"/>
    <dgm:cxn modelId="{5423918D-1AD0-41FD-800D-22CE7E4E261D}" type="presParOf" srcId="{FBBF79BF-5136-4EC8-BCCB-DE51B6C20606}" destId="{533F6793-F66C-44E4-9A03-6C57A82E3D65}" srcOrd="1" destOrd="0" presId="urn:microsoft.com/office/officeart/2005/8/layout/default"/>
    <dgm:cxn modelId="{4C969EEE-A0D1-45AD-A4F4-566ED2926301}" type="presParOf" srcId="{FBBF79BF-5136-4EC8-BCCB-DE51B6C20606}" destId="{A2AF8D3F-29B0-47B9-8A59-BE244726069D}" srcOrd="2" destOrd="0" presId="urn:microsoft.com/office/officeart/2005/8/layout/default"/>
    <dgm:cxn modelId="{F5B1FAA5-1455-464A-BD61-66E26B62B1E9}" type="presParOf" srcId="{FBBF79BF-5136-4EC8-BCCB-DE51B6C20606}" destId="{1CF69217-BDA8-4FA4-8910-9CC1127F9090}" srcOrd="3" destOrd="0" presId="urn:microsoft.com/office/officeart/2005/8/layout/default"/>
    <dgm:cxn modelId="{96EE9AE1-935A-46FA-B4B2-96A005B14E95}" type="presParOf" srcId="{FBBF79BF-5136-4EC8-BCCB-DE51B6C20606}" destId="{583E5C4A-2574-4708-8D93-7D6859DDC244}" srcOrd="4" destOrd="0" presId="urn:microsoft.com/office/officeart/2005/8/layout/default"/>
    <dgm:cxn modelId="{FF72FECC-27CA-449E-AA2F-A36E73E0FC3B}" type="presParOf" srcId="{FBBF79BF-5136-4EC8-BCCB-DE51B6C20606}" destId="{7A32B946-7981-4ED8-9430-F13E4B8D3572}" srcOrd="5" destOrd="0" presId="urn:microsoft.com/office/officeart/2005/8/layout/default"/>
    <dgm:cxn modelId="{4010897D-FFD7-48A7-B3E3-E5512E36D9C9}" type="presParOf" srcId="{FBBF79BF-5136-4EC8-BCCB-DE51B6C20606}" destId="{E6B01204-F66B-465E-9598-6CB93E0D8E0D}" srcOrd="6" destOrd="0" presId="urn:microsoft.com/office/officeart/2005/8/layout/default"/>
    <dgm:cxn modelId="{D5649D3B-EB80-4D51-91FD-8018116FFB3D}" type="presParOf" srcId="{FBBF79BF-5136-4EC8-BCCB-DE51B6C20606}" destId="{D85C465B-71A3-4545-A949-B3583E07F11A}" srcOrd="7" destOrd="0" presId="urn:microsoft.com/office/officeart/2005/8/layout/default"/>
    <dgm:cxn modelId="{D2D8D83C-131D-4571-B497-F17969639660}" type="presParOf" srcId="{FBBF79BF-5136-4EC8-BCCB-DE51B6C20606}" destId="{7A10AFD8-4ABA-48F1-882C-9A6989C233A0}" srcOrd="8" destOrd="0" presId="urn:microsoft.com/office/officeart/2005/8/layout/default"/>
    <dgm:cxn modelId="{ADE8C78E-024B-4127-B966-0E4C793EF85D}" type="presParOf" srcId="{FBBF79BF-5136-4EC8-BCCB-DE51B6C20606}" destId="{6377F21C-C367-4403-9CA0-A0CF23B1276E}" srcOrd="9" destOrd="0" presId="urn:microsoft.com/office/officeart/2005/8/layout/default"/>
    <dgm:cxn modelId="{BAC9759F-C30F-4DFE-9D9F-CF18A6EC0016}" type="presParOf" srcId="{FBBF79BF-5136-4EC8-BCCB-DE51B6C20606}" destId="{1FD263F0-AEAD-49BB-A3C4-345B18DAD6A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8E061B-B756-42A5-A645-D6C56DB07F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606E6D-9E28-463E-96C6-0E3C0EE66FE0}">
      <dgm:prSet/>
      <dgm:spPr/>
      <dgm:t>
        <a:bodyPr/>
        <a:lstStyle/>
        <a:p>
          <a:r>
            <a:rPr lang="en-US"/>
            <a:t>Club has 20 or more members</a:t>
          </a:r>
        </a:p>
      </dgm:t>
    </dgm:pt>
    <dgm:pt modelId="{46AD3582-53C7-4978-BBCB-A29964AE30A9}" type="parTrans" cxnId="{5E70DB6C-FD8D-43E7-ADAF-D46894318CB5}">
      <dgm:prSet/>
      <dgm:spPr/>
      <dgm:t>
        <a:bodyPr/>
        <a:lstStyle/>
        <a:p>
          <a:endParaRPr lang="en-US"/>
        </a:p>
      </dgm:t>
    </dgm:pt>
    <dgm:pt modelId="{BFC7435F-0A15-41B9-96AF-639C3D14BEB7}" type="sibTrans" cxnId="{5E70DB6C-FD8D-43E7-ADAF-D46894318CB5}">
      <dgm:prSet/>
      <dgm:spPr/>
      <dgm:t>
        <a:bodyPr/>
        <a:lstStyle/>
        <a:p>
          <a:endParaRPr lang="en-US"/>
        </a:p>
      </dgm:t>
    </dgm:pt>
    <dgm:pt modelId="{421CF926-75F8-4A7C-BAFE-88B572005E05}">
      <dgm:prSet/>
      <dgm:spPr/>
      <dgm:t>
        <a:bodyPr/>
        <a:lstStyle/>
        <a:p>
          <a:r>
            <a:rPr lang="en-US"/>
            <a:t>Members are retained</a:t>
          </a:r>
        </a:p>
      </dgm:t>
    </dgm:pt>
    <dgm:pt modelId="{5D793D1C-76F5-48C0-AAC1-D40F62EF4EC5}" type="parTrans" cxnId="{7291D980-D589-422A-BA41-74676A2BCE29}">
      <dgm:prSet/>
      <dgm:spPr/>
      <dgm:t>
        <a:bodyPr/>
        <a:lstStyle/>
        <a:p>
          <a:endParaRPr lang="en-US"/>
        </a:p>
      </dgm:t>
    </dgm:pt>
    <dgm:pt modelId="{6896DCFE-217E-4B33-8033-DDD46711F428}" type="sibTrans" cxnId="{7291D980-D589-422A-BA41-74676A2BCE29}">
      <dgm:prSet/>
      <dgm:spPr/>
      <dgm:t>
        <a:bodyPr/>
        <a:lstStyle/>
        <a:p>
          <a:endParaRPr lang="en-US"/>
        </a:p>
      </dgm:t>
    </dgm:pt>
    <dgm:pt modelId="{2F948AD1-E1EC-4316-B413-874531618DF7}">
      <dgm:prSet/>
      <dgm:spPr/>
      <dgm:t>
        <a:bodyPr/>
        <a:lstStyle/>
        <a:p>
          <a:r>
            <a:rPr lang="en-US"/>
            <a:t>Promotion in club’s organization or community</a:t>
          </a:r>
        </a:p>
      </dgm:t>
    </dgm:pt>
    <dgm:pt modelId="{3BB8466C-FB97-477F-B134-F9400BEBE0CE}" type="parTrans" cxnId="{6F958904-867B-4668-AFDD-699AFB448B0B}">
      <dgm:prSet/>
      <dgm:spPr/>
      <dgm:t>
        <a:bodyPr/>
        <a:lstStyle/>
        <a:p>
          <a:endParaRPr lang="en-US"/>
        </a:p>
      </dgm:t>
    </dgm:pt>
    <dgm:pt modelId="{5E754E09-A4A9-4B92-AD1E-D969CE561CE9}" type="sibTrans" cxnId="{6F958904-867B-4668-AFDD-699AFB448B0B}">
      <dgm:prSet/>
      <dgm:spPr/>
      <dgm:t>
        <a:bodyPr/>
        <a:lstStyle/>
        <a:p>
          <a:endParaRPr lang="en-US"/>
        </a:p>
      </dgm:t>
    </dgm:pt>
    <dgm:pt modelId="{371F58C9-C432-47D9-A5AD-A6BC6F81C466}">
      <dgm:prSet/>
      <dgm:spPr/>
      <dgm:t>
        <a:bodyPr/>
        <a:lstStyle/>
        <a:p>
          <a:r>
            <a:rPr lang="en-US"/>
            <a:t>Club programs are varied and exciting</a:t>
          </a:r>
        </a:p>
      </dgm:t>
    </dgm:pt>
    <dgm:pt modelId="{37C54FBF-EE45-4C9C-9992-939BD32138C4}" type="parTrans" cxnId="{A49F22F0-2350-495E-9F13-03CC18FC4AEC}">
      <dgm:prSet/>
      <dgm:spPr/>
      <dgm:t>
        <a:bodyPr/>
        <a:lstStyle/>
        <a:p>
          <a:endParaRPr lang="en-US"/>
        </a:p>
      </dgm:t>
    </dgm:pt>
    <dgm:pt modelId="{FDC9D495-7550-4907-911B-8D3C9B31E63F}" type="sibTrans" cxnId="{A49F22F0-2350-495E-9F13-03CC18FC4AEC}">
      <dgm:prSet/>
      <dgm:spPr/>
      <dgm:t>
        <a:bodyPr/>
        <a:lstStyle/>
        <a:p>
          <a:endParaRPr lang="en-US"/>
        </a:p>
      </dgm:t>
    </dgm:pt>
    <dgm:pt modelId="{E814498E-FE71-43B0-8072-C25EBB2358C3}">
      <dgm:prSet/>
      <dgm:spPr/>
      <dgm:t>
        <a:bodyPr/>
        <a:lstStyle/>
        <a:p>
          <a:r>
            <a:rPr lang="en-US"/>
            <a:t>Toastmasters sponsoring new members are recognized</a:t>
          </a:r>
        </a:p>
      </dgm:t>
    </dgm:pt>
    <dgm:pt modelId="{1CA59263-0F5B-4EE4-9F5C-D555BD7D69C6}" type="parTrans" cxnId="{F956BBF2-04E8-4ABD-A8C6-57E009780FF3}">
      <dgm:prSet/>
      <dgm:spPr/>
      <dgm:t>
        <a:bodyPr/>
        <a:lstStyle/>
        <a:p>
          <a:endParaRPr lang="en-US"/>
        </a:p>
      </dgm:t>
    </dgm:pt>
    <dgm:pt modelId="{B6FF9056-60E7-4ABE-AFC0-36988117212D}" type="sibTrans" cxnId="{F956BBF2-04E8-4ABD-A8C6-57E009780FF3}">
      <dgm:prSet/>
      <dgm:spPr/>
      <dgm:t>
        <a:bodyPr/>
        <a:lstStyle/>
        <a:p>
          <a:endParaRPr lang="en-US"/>
        </a:p>
      </dgm:t>
    </dgm:pt>
    <dgm:pt modelId="{3E2858CE-B7AE-41E0-923A-B18EAE79AA45}">
      <dgm:prSet/>
      <dgm:spPr/>
      <dgm:t>
        <a:bodyPr/>
        <a:lstStyle/>
        <a:p>
          <a:r>
            <a:rPr lang="en-US"/>
            <a:t>Regular membership-building programs</a:t>
          </a:r>
        </a:p>
      </dgm:t>
    </dgm:pt>
    <dgm:pt modelId="{CF257E61-3829-4430-BF07-64FD8B99B91D}" type="parTrans" cxnId="{50A0E12B-2126-4471-BAB8-FD3F4376E1E0}">
      <dgm:prSet/>
      <dgm:spPr/>
      <dgm:t>
        <a:bodyPr/>
        <a:lstStyle/>
        <a:p>
          <a:endParaRPr lang="en-US"/>
        </a:p>
      </dgm:t>
    </dgm:pt>
    <dgm:pt modelId="{71CE7DE3-10E2-4A84-B37C-DDE70EB1D8D5}" type="sibTrans" cxnId="{50A0E12B-2126-4471-BAB8-FD3F4376E1E0}">
      <dgm:prSet/>
      <dgm:spPr/>
      <dgm:t>
        <a:bodyPr/>
        <a:lstStyle/>
        <a:p>
          <a:endParaRPr lang="en-US"/>
        </a:p>
      </dgm:t>
    </dgm:pt>
    <dgm:pt modelId="{39F4E9FA-85A7-4E1F-AA02-7743C8D257D3}" type="pres">
      <dgm:prSet presAssocID="{558E061B-B756-42A5-A645-D6C56DB07F6E}" presName="linear" presStyleCnt="0">
        <dgm:presLayoutVars>
          <dgm:animLvl val="lvl"/>
          <dgm:resizeHandles val="exact"/>
        </dgm:presLayoutVars>
      </dgm:prSet>
      <dgm:spPr/>
    </dgm:pt>
    <dgm:pt modelId="{3A81CFA8-4D90-4E93-BCE9-3DA4556874D8}" type="pres">
      <dgm:prSet presAssocID="{F1606E6D-9E28-463E-96C6-0E3C0EE66FE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C53B088-4D71-4694-8F1C-047203B16831}" type="pres">
      <dgm:prSet presAssocID="{BFC7435F-0A15-41B9-96AF-639C3D14BEB7}" presName="spacer" presStyleCnt="0"/>
      <dgm:spPr/>
    </dgm:pt>
    <dgm:pt modelId="{E4891A29-3802-4FA5-91C7-61D023514B81}" type="pres">
      <dgm:prSet presAssocID="{421CF926-75F8-4A7C-BAFE-88B572005E0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0A6F669-7B15-4954-B5AF-925C9C436FAA}" type="pres">
      <dgm:prSet presAssocID="{6896DCFE-217E-4B33-8033-DDD46711F428}" presName="spacer" presStyleCnt="0"/>
      <dgm:spPr/>
    </dgm:pt>
    <dgm:pt modelId="{1CE460A8-CB19-4A08-8783-242F6A9E5160}" type="pres">
      <dgm:prSet presAssocID="{2F948AD1-E1EC-4316-B413-874531618DF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A276CE-26BB-47F9-948B-D4950B3367E7}" type="pres">
      <dgm:prSet presAssocID="{5E754E09-A4A9-4B92-AD1E-D969CE561CE9}" presName="spacer" presStyleCnt="0"/>
      <dgm:spPr/>
    </dgm:pt>
    <dgm:pt modelId="{EBB2426F-E590-4049-9B63-610AC17107CD}" type="pres">
      <dgm:prSet presAssocID="{371F58C9-C432-47D9-A5AD-A6BC6F81C46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F2F818C-D1AD-4253-B5F4-8CDE6BC14AD3}" type="pres">
      <dgm:prSet presAssocID="{FDC9D495-7550-4907-911B-8D3C9B31E63F}" presName="spacer" presStyleCnt="0"/>
      <dgm:spPr/>
    </dgm:pt>
    <dgm:pt modelId="{4BA029EE-E376-40A6-8E9F-20123EC08569}" type="pres">
      <dgm:prSet presAssocID="{E814498E-FE71-43B0-8072-C25EBB2358C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83934AD-77ED-47BC-AC01-9C6FC40685D5}" type="pres">
      <dgm:prSet presAssocID="{B6FF9056-60E7-4ABE-AFC0-36988117212D}" presName="spacer" presStyleCnt="0"/>
      <dgm:spPr/>
    </dgm:pt>
    <dgm:pt modelId="{94C25D5F-9DB3-4581-A81A-ABB55A4B0069}" type="pres">
      <dgm:prSet presAssocID="{3E2858CE-B7AE-41E0-923A-B18EAE79AA4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F958904-867B-4668-AFDD-699AFB448B0B}" srcId="{558E061B-B756-42A5-A645-D6C56DB07F6E}" destId="{2F948AD1-E1EC-4316-B413-874531618DF7}" srcOrd="2" destOrd="0" parTransId="{3BB8466C-FB97-477F-B134-F9400BEBE0CE}" sibTransId="{5E754E09-A4A9-4B92-AD1E-D969CE561CE9}"/>
    <dgm:cxn modelId="{6E08CD04-91D4-46E8-B351-47DA3EBBEF1F}" type="presOf" srcId="{558E061B-B756-42A5-A645-D6C56DB07F6E}" destId="{39F4E9FA-85A7-4E1F-AA02-7743C8D257D3}" srcOrd="0" destOrd="0" presId="urn:microsoft.com/office/officeart/2005/8/layout/vList2"/>
    <dgm:cxn modelId="{01A4B905-A224-4158-8B95-A0CE3999BECA}" type="presOf" srcId="{2F948AD1-E1EC-4316-B413-874531618DF7}" destId="{1CE460A8-CB19-4A08-8783-242F6A9E5160}" srcOrd="0" destOrd="0" presId="urn:microsoft.com/office/officeart/2005/8/layout/vList2"/>
    <dgm:cxn modelId="{50A0E12B-2126-4471-BAB8-FD3F4376E1E0}" srcId="{558E061B-B756-42A5-A645-D6C56DB07F6E}" destId="{3E2858CE-B7AE-41E0-923A-B18EAE79AA45}" srcOrd="5" destOrd="0" parTransId="{CF257E61-3829-4430-BF07-64FD8B99B91D}" sibTransId="{71CE7DE3-10E2-4A84-B37C-DDE70EB1D8D5}"/>
    <dgm:cxn modelId="{D87B8432-22EB-4899-9587-A44ED7E9CD3D}" type="presOf" srcId="{3E2858CE-B7AE-41E0-923A-B18EAE79AA45}" destId="{94C25D5F-9DB3-4581-A81A-ABB55A4B0069}" srcOrd="0" destOrd="0" presId="urn:microsoft.com/office/officeart/2005/8/layout/vList2"/>
    <dgm:cxn modelId="{5E70DB6C-FD8D-43E7-ADAF-D46894318CB5}" srcId="{558E061B-B756-42A5-A645-D6C56DB07F6E}" destId="{F1606E6D-9E28-463E-96C6-0E3C0EE66FE0}" srcOrd="0" destOrd="0" parTransId="{46AD3582-53C7-4978-BBCB-A29964AE30A9}" sibTransId="{BFC7435F-0A15-41B9-96AF-639C3D14BEB7}"/>
    <dgm:cxn modelId="{7291D980-D589-422A-BA41-74676A2BCE29}" srcId="{558E061B-B756-42A5-A645-D6C56DB07F6E}" destId="{421CF926-75F8-4A7C-BAFE-88B572005E05}" srcOrd="1" destOrd="0" parTransId="{5D793D1C-76F5-48C0-AAC1-D40F62EF4EC5}" sibTransId="{6896DCFE-217E-4B33-8033-DDD46711F428}"/>
    <dgm:cxn modelId="{0B551283-9D2B-462C-B1FF-DF70A2A557B4}" type="presOf" srcId="{421CF926-75F8-4A7C-BAFE-88B572005E05}" destId="{E4891A29-3802-4FA5-91C7-61D023514B81}" srcOrd="0" destOrd="0" presId="urn:microsoft.com/office/officeart/2005/8/layout/vList2"/>
    <dgm:cxn modelId="{61DE2296-015D-418E-B53B-D92FA4CBDEDA}" type="presOf" srcId="{E814498E-FE71-43B0-8072-C25EBB2358C3}" destId="{4BA029EE-E376-40A6-8E9F-20123EC08569}" srcOrd="0" destOrd="0" presId="urn:microsoft.com/office/officeart/2005/8/layout/vList2"/>
    <dgm:cxn modelId="{A49F22F0-2350-495E-9F13-03CC18FC4AEC}" srcId="{558E061B-B756-42A5-A645-D6C56DB07F6E}" destId="{371F58C9-C432-47D9-A5AD-A6BC6F81C466}" srcOrd="3" destOrd="0" parTransId="{37C54FBF-EE45-4C9C-9992-939BD32138C4}" sibTransId="{FDC9D495-7550-4907-911B-8D3C9B31E63F}"/>
    <dgm:cxn modelId="{F956BBF2-04E8-4ABD-A8C6-57E009780FF3}" srcId="{558E061B-B756-42A5-A645-D6C56DB07F6E}" destId="{E814498E-FE71-43B0-8072-C25EBB2358C3}" srcOrd="4" destOrd="0" parTransId="{1CA59263-0F5B-4EE4-9F5C-D555BD7D69C6}" sibTransId="{B6FF9056-60E7-4ABE-AFC0-36988117212D}"/>
    <dgm:cxn modelId="{EF7A9FFA-2B37-4404-8A09-B0C723F182CB}" type="presOf" srcId="{F1606E6D-9E28-463E-96C6-0E3C0EE66FE0}" destId="{3A81CFA8-4D90-4E93-BCE9-3DA4556874D8}" srcOrd="0" destOrd="0" presId="urn:microsoft.com/office/officeart/2005/8/layout/vList2"/>
    <dgm:cxn modelId="{B8BDDBFD-3E11-4BD4-92E0-65E4BD096FC6}" type="presOf" srcId="{371F58C9-C432-47D9-A5AD-A6BC6F81C466}" destId="{EBB2426F-E590-4049-9B63-610AC17107CD}" srcOrd="0" destOrd="0" presId="urn:microsoft.com/office/officeart/2005/8/layout/vList2"/>
    <dgm:cxn modelId="{54C78034-489C-4E7C-B930-69BA7551DBDD}" type="presParOf" srcId="{39F4E9FA-85A7-4E1F-AA02-7743C8D257D3}" destId="{3A81CFA8-4D90-4E93-BCE9-3DA4556874D8}" srcOrd="0" destOrd="0" presId="urn:microsoft.com/office/officeart/2005/8/layout/vList2"/>
    <dgm:cxn modelId="{F18B4ACA-2F53-4EF6-A38D-E1D1BD9A37E2}" type="presParOf" srcId="{39F4E9FA-85A7-4E1F-AA02-7743C8D257D3}" destId="{0C53B088-4D71-4694-8F1C-047203B16831}" srcOrd="1" destOrd="0" presId="urn:microsoft.com/office/officeart/2005/8/layout/vList2"/>
    <dgm:cxn modelId="{77681E75-EA9D-4E1C-9E9B-78937C90D0C4}" type="presParOf" srcId="{39F4E9FA-85A7-4E1F-AA02-7743C8D257D3}" destId="{E4891A29-3802-4FA5-91C7-61D023514B81}" srcOrd="2" destOrd="0" presId="urn:microsoft.com/office/officeart/2005/8/layout/vList2"/>
    <dgm:cxn modelId="{4485219F-B220-464C-850C-C0CCE7863381}" type="presParOf" srcId="{39F4E9FA-85A7-4E1F-AA02-7743C8D257D3}" destId="{80A6F669-7B15-4954-B5AF-925C9C436FAA}" srcOrd="3" destOrd="0" presId="urn:microsoft.com/office/officeart/2005/8/layout/vList2"/>
    <dgm:cxn modelId="{E3F4A191-DA06-4B9F-ABFE-DCA1B90644AB}" type="presParOf" srcId="{39F4E9FA-85A7-4E1F-AA02-7743C8D257D3}" destId="{1CE460A8-CB19-4A08-8783-242F6A9E5160}" srcOrd="4" destOrd="0" presId="urn:microsoft.com/office/officeart/2005/8/layout/vList2"/>
    <dgm:cxn modelId="{95EE728D-8690-42AA-B034-20B298461230}" type="presParOf" srcId="{39F4E9FA-85A7-4E1F-AA02-7743C8D257D3}" destId="{3EA276CE-26BB-47F9-948B-D4950B3367E7}" srcOrd="5" destOrd="0" presId="urn:microsoft.com/office/officeart/2005/8/layout/vList2"/>
    <dgm:cxn modelId="{9560A294-B489-44DF-ACD9-3EB0866118DC}" type="presParOf" srcId="{39F4E9FA-85A7-4E1F-AA02-7743C8D257D3}" destId="{EBB2426F-E590-4049-9B63-610AC17107CD}" srcOrd="6" destOrd="0" presId="urn:microsoft.com/office/officeart/2005/8/layout/vList2"/>
    <dgm:cxn modelId="{26D5D791-4F25-4E8C-872A-74C93C19E123}" type="presParOf" srcId="{39F4E9FA-85A7-4E1F-AA02-7743C8D257D3}" destId="{CF2F818C-D1AD-4253-B5F4-8CDE6BC14AD3}" srcOrd="7" destOrd="0" presId="urn:microsoft.com/office/officeart/2005/8/layout/vList2"/>
    <dgm:cxn modelId="{FF738B90-661F-4249-B1D3-4054318C4297}" type="presParOf" srcId="{39F4E9FA-85A7-4E1F-AA02-7743C8D257D3}" destId="{4BA029EE-E376-40A6-8E9F-20123EC08569}" srcOrd="8" destOrd="0" presId="urn:microsoft.com/office/officeart/2005/8/layout/vList2"/>
    <dgm:cxn modelId="{ECAB6623-A80C-47CB-9053-C6F223073973}" type="presParOf" srcId="{39F4E9FA-85A7-4E1F-AA02-7743C8D257D3}" destId="{183934AD-77ED-47BC-AC01-9C6FC40685D5}" srcOrd="9" destOrd="0" presId="urn:microsoft.com/office/officeart/2005/8/layout/vList2"/>
    <dgm:cxn modelId="{77399370-FEE3-49CE-805A-70D99548669B}" type="presParOf" srcId="{39F4E9FA-85A7-4E1F-AA02-7743C8D257D3}" destId="{94C25D5F-9DB3-4581-A81A-ABB55A4B006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460D65-0F57-4EB2-BEBF-E51ED8AE80E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676F67-D0F4-4D99-8B24-CB30882BE2DD}">
      <dgm:prSet/>
      <dgm:spPr/>
      <dgm:t>
        <a:bodyPr/>
        <a:lstStyle/>
        <a:p>
          <a:r>
            <a:rPr lang="en-US"/>
            <a:t>Award applications immediately submitted to World Headquarters</a:t>
          </a:r>
        </a:p>
      </dgm:t>
    </dgm:pt>
    <dgm:pt modelId="{40B1E79F-6795-4D14-AFBB-05ED1074B643}" type="parTrans" cxnId="{A7A8D332-7DF6-4BED-9DF7-87EC161ED2E0}">
      <dgm:prSet/>
      <dgm:spPr/>
      <dgm:t>
        <a:bodyPr/>
        <a:lstStyle/>
        <a:p>
          <a:endParaRPr lang="en-US"/>
        </a:p>
      </dgm:t>
    </dgm:pt>
    <dgm:pt modelId="{46F0223B-15F8-4F05-A5F8-00C0A7B2F4CD}" type="sibTrans" cxnId="{A7A8D332-7DF6-4BED-9DF7-87EC161ED2E0}">
      <dgm:prSet/>
      <dgm:spPr/>
      <dgm:t>
        <a:bodyPr/>
        <a:lstStyle/>
        <a:p>
          <a:endParaRPr lang="en-US"/>
        </a:p>
      </dgm:t>
    </dgm:pt>
    <dgm:pt modelId="{4E391DEA-1B6A-4762-A87B-6988659A521A}">
      <dgm:prSet/>
      <dgm:spPr/>
      <dgm:t>
        <a:bodyPr/>
        <a:lstStyle/>
        <a:p>
          <a:r>
            <a:rPr lang="en-US"/>
            <a:t>Progress chart displayed and maintained</a:t>
          </a:r>
        </a:p>
      </dgm:t>
    </dgm:pt>
    <dgm:pt modelId="{CE1B05D1-0B7C-4599-9419-16FE2403051B}" type="parTrans" cxnId="{DCB67D61-F28B-4F2B-B6B6-48A9492128A7}">
      <dgm:prSet/>
      <dgm:spPr/>
      <dgm:t>
        <a:bodyPr/>
        <a:lstStyle/>
        <a:p>
          <a:endParaRPr lang="en-US"/>
        </a:p>
      </dgm:t>
    </dgm:pt>
    <dgm:pt modelId="{FB6A12F2-F30F-4402-9122-C05EF2D366AE}" type="sibTrans" cxnId="{DCB67D61-F28B-4F2B-B6B6-48A9492128A7}">
      <dgm:prSet/>
      <dgm:spPr/>
      <dgm:t>
        <a:bodyPr/>
        <a:lstStyle/>
        <a:p>
          <a:endParaRPr lang="en-US"/>
        </a:p>
      </dgm:t>
    </dgm:pt>
    <dgm:pt modelId="{16D7CEE4-9409-4397-8735-B7AC3BE538A5}">
      <dgm:prSet/>
      <dgm:spPr/>
      <dgm:t>
        <a:bodyPr/>
        <a:lstStyle/>
        <a:p>
          <a:r>
            <a:rPr lang="en-US"/>
            <a:t>Member achievements recognized with ceremony</a:t>
          </a:r>
        </a:p>
      </dgm:t>
    </dgm:pt>
    <dgm:pt modelId="{8D5E51EB-898E-461E-9DF7-8A365D28D5FE}" type="parTrans" cxnId="{3F730433-64C7-46C3-AC80-A238F85E22F1}">
      <dgm:prSet/>
      <dgm:spPr/>
      <dgm:t>
        <a:bodyPr/>
        <a:lstStyle/>
        <a:p>
          <a:endParaRPr lang="en-US"/>
        </a:p>
      </dgm:t>
    </dgm:pt>
    <dgm:pt modelId="{3347331D-A5CA-46F5-A6B6-F4CA4616ED3B}" type="sibTrans" cxnId="{3F730433-64C7-46C3-AC80-A238F85E22F1}">
      <dgm:prSet/>
      <dgm:spPr/>
      <dgm:t>
        <a:bodyPr/>
        <a:lstStyle/>
        <a:p>
          <a:endParaRPr lang="en-US"/>
        </a:p>
      </dgm:t>
    </dgm:pt>
    <dgm:pt modelId="{8F5817A9-9F15-4369-B870-79E776DDE13F}">
      <dgm:prSet/>
      <dgm:spPr/>
      <dgm:t>
        <a:bodyPr/>
        <a:lstStyle/>
        <a:p>
          <a:r>
            <a:rPr lang="en-US"/>
            <a:t>Club, District, and International leaders recognized</a:t>
          </a:r>
        </a:p>
      </dgm:t>
    </dgm:pt>
    <dgm:pt modelId="{DEE1B958-776F-4068-9156-76493BA19957}" type="parTrans" cxnId="{D34744C7-526A-47DA-B165-D5C44877108A}">
      <dgm:prSet/>
      <dgm:spPr/>
      <dgm:t>
        <a:bodyPr/>
        <a:lstStyle/>
        <a:p>
          <a:endParaRPr lang="en-US"/>
        </a:p>
      </dgm:t>
    </dgm:pt>
    <dgm:pt modelId="{CF66A2A6-FC7E-4447-9AD7-03636022AAFD}" type="sibTrans" cxnId="{D34744C7-526A-47DA-B165-D5C44877108A}">
      <dgm:prSet/>
      <dgm:spPr/>
      <dgm:t>
        <a:bodyPr/>
        <a:lstStyle/>
        <a:p>
          <a:endParaRPr lang="en-US"/>
        </a:p>
      </dgm:t>
    </dgm:pt>
    <dgm:pt modelId="{210C0080-1952-46AC-B983-8822909C5932}">
      <dgm:prSet/>
      <dgm:spPr/>
      <dgm:t>
        <a:bodyPr/>
        <a:lstStyle/>
        <a:p>
          <a:r>
            <a:rPr lang="en-US"/>
            <a:t>Club and member achievements publicized</a:t>
          </a:r>
        </a:p>
      </dgm:t>
    </dgm:pt>
    <dgm:pt modelId="{447D1379-1509-42CB-A433-98405C227360}" type="parTrans" cxnId="{86F536D8-435E-41D3-9C0F-DCBE1C6E2441}">
      <dgm:prSet/>
      <dgm:spPr/>
      <dgm:t>
        <a:bodyPr/>
        <a:lstStyle/>
        <a:p>
          <a:endParaRPr lang="en-US"/>
        </a:p>
      </dgm:t>
    </dgm:pt>
    <dgm:pt modelId="{BC8543FF-BE15-41A0-AF58-CA6A593E9E4B}" type="sibTrans" cxnId="{86F536D8-435E-41D3-9C0F-DCBE1C6E2441}">
      <dgm:prSet/>
      <dgm:spPr/>
      <dgm:t>
        <a:bodyPr/>
        <a:lstStyle/>
        <a:p>
          <a:endParaRPr lang="en-US"/>
        </a:p>
      </dgm:t>
    </dgm:pt>
    <dgm:pt modelId="{F89A4BDE-C954-442A-99CF-DC1A69B5BADF}">
      <dgm:prSet/>
      <dgm:spPr/>
      <dgm:t>
        <a:bodyPr/>
        <a:lstStyle/>
        <a:p>
          <a:r>
            <a:rPr lang="en-US"/>
            <a:t>DCP used for planning and recognition</a:t>
          </a:r>
        </a:p>
      </dgm:t>
    </dgm:pt>
    <dgm:pt modelId="{2729081A-223F-4C7C-AAE0-933E09374B15}" type="parTrans" cxnId="{E8A4A217-BBB3-4F8C-8BEC-73B322EF3936}">
      <dgm:prSet/>
      <dgm:spPr/>
      <dgm:t>
        <a:bodyPr/>
        <a:lstStyle/>
        <a:p>
          <a:endParaRPr lang="en-US"/>
        </a:p>
      </dgm:t>
    </dgm:pt>
    <dgm:pt modelId="{BCAFC031-9DE5-4BDF-99D0-BBC88F3E8F89}" type="sibTrans" cxnId="{E8A4A217-BBB3-4F8C-8BEC-73B322EF3936}">
      <dgm:prSet/>
      <dgm:spPr/>
      <dgm:t>
        <a:bodyPr/>
        <a:lstStyle/>
        <a:p>
          <a:endParaRPr lang="en-US"/>
        </a:p>
      </dgm:t>
    </dgm:pt>
    <dgm:pt modelId="{814946BF-940A-40C0-B1CD-310FBDD47BD9}" type="pres">
      <dgm:prSet presAssocID="{CD460D65-0F57-4EB2-BEBF-E51ED8AE80EC}" presName="Name0" presStyleCnt="0">
        <dgm:presLayoutVars>
          <dgm:dir/>
          <dgm:resizeHandles val="exact"/>
        </dgm:presLayoutVars>
      </dgm:prSet>
      <dgm:spPr/>
    </dgm:pt>
    <dgm:pt modelId="{2C8EF45B-904A-4390-9647-009252DC73D2}" type="pres">
      <dgm:prSet presAssocID="{F8676F67-D0F4-4D99-8B24-CB30882BE2DD}" presName="node" presStyleLbl="node1" presStyleIdx="0" presStyleCnt="6">
        <dgm:presLayoutVars>
          <dgm:bulletEnabled val="1"/>
        </dgm:presLayoutVars>
      </dgm:prSet>
      <dgm:spPr/>
    </dgm:pt>
    <dgm:pt modelId="{6BCC7374-E867-48BB-9ABD-C8F222934878}" type="pres">
      <dgm:prSet presAssocID="{46F0223B-15F8-4F05-A5F8-00C0A7B2F4CD}" presName="sibTrans" presStyleLbl="sibTrans1D1" presStyleIdx="0" presStyleCnt="5"/>
      <dgm:spPr/>
    </dgm:pt>
    <dgm:pt modelId="{B7D61F86-B85A-4AAC-A486-4DDB84E2A42C}" type="pres">
      <dgm:prSet presAssocID="{46F0223B-15F8-4F05-A5F8-00C0A7B2F4CD}" presName="connectorText" presStyleLbl="sibTrans1D1" presStyleIdx="0" presStyleCnt="5"/>
      <dgm:spPr/>
    </dgm:pt>
    <dgm:pt modelId="{1D499634-3827-4573-ACD6-B2AD75B2F05C}" type="pres">
      <dgm:prSet presAssocID="{4E391DEA-1B6A-4762-A87B-6988659A521A}" presName="node" presStyleLbl="node1" presStyleIdx="1" presStyleCnt="6">
        <dgm:presLayoutVars>
          <dgm:bulletEnabled val="1"/>
        </dgm:presLayoutVars>
      </dgm:prSet>
      <dgm:spPr/>
    </dgm:pt>
    <dgm:pt modelId="{1FA63DB4-98A4-466F-A02F-64380E7406C0}" type="pres">
      <dgm:prSet presAssocID="{FB6A12F2-F30F-4402-9122-C05EF2D366AE}" presName="sibTrans" presStyleLbl="sibTrans1D1" presStyleIdx="1" presStyleCnt="5"/>
      <dgm:spPr/>
    </dgm:pt>
    <dgm:pt modelId="{639083DC-EE65-4B2F-8CAA-33B5BD52A052}" type="pres">
      <dgm:prSet presAssocID="{FB6A12F2-F30F-4402-9122-C05EF2D366AE}" presName="connectorText" presStyleLbl="sibTrans1D1" presStyleIdx="1" presStyleCnt="5"/>
      <dgm:spPr/>
    </dgm:pt>
    <dgm:pt modelId="{FE43044F-006B-46BF-B19F-44A2BCEC6BB5}" type="pres">
      <dgm:prSet presAssocID="{16D7CEE4-9409-4397-8735-B7AC3BE538A5}" presName="node" presStyleLbl="node1" presStyleIdx="2" presStyleCnt="6">
        <dgm:presLayoutVars>
          <dgm:bulletEnabled val="1"/>
        </dgm:presLayoutVars>
      </dgm:prSet>
      <dgm:spPr/>
    </dgm:pt>
    <dgm:pt modelId="{7D72FA11-CB43-4DD1-9A1F-6F2F3606CD90}" type="pres">
      <dgm:prSet presAssocID="{3347331D-A5CA-46F5-A6B6-F4CA4616ED3B}" presName="sibTrans" presStyleLbl="sibTrans1D1" presStyleIdx="2" presStyleCnt="5"/>
      <dgm:spPr/>
    </dgm:pt>
    <dgm:pt modelId="{448FC56A-7286-43EC-A2AE-216B09B06F67}" type="pres">
      <dgm:prSet presAssocID="{3347331D-A5CA-46F5-A6B6-F4CA4616ED3B}" presName="connectorText" presStyleLbl="sibTrans1D1" presStyleIdx="2" presStyleCnt="5"/>
      <dgm:spPr/>
    </dgm:pt>
    <dgm:pt modelId="{9308CBBB-5F59-49E7-955D-2E7533B4ACD4}" type="pres">
      <dgm:prSet presAssocID="{8F5817A9-9F15-4369-B870-79E776DDE13F}" presName="node" presStyleLbl="node1" presStyleIdx="3" presStyleCnt="6">
        <dgm:presLayoutVars>
          <dgm:bulletEnabled val="1"/>
        </dgm:presLayoutVars>
      </dgm:prSet>
      <dgm:spPr/>
    </dgm:pt>
    <dgm:pt modelId="{B6FA796A-0058-4EAB-A474-E8AA84A1F7E6}" type="pres">
      <dgm:prSet presAssocID="{CF66A2A6-FC7E-4447-9AD7-03636022AAFD}" presName="sibTrans" presStyleLbl="sibTrans1D1" presStyleIdx="3" presStyleCnt="5"/>
      <dgm:spPr/>
    </dgm:pt>
    <dgm:pt modelId="{263360CF-162E-42F9-8458-693BEB539C67}" type="pres">
      <dgm:prSet presAssocID="{CF66A2A6-FC7E-4447-9AD7-03636022AAFD}" presName="connectorText" presStyleLbl="sibTrans1D1" presStyleIdx="3" presStyleCnt="5"/>
      <dgm:spPr/>
    </dgm:pt>
    <dgm:pt modelId="{C8882511-C717-44C9-9E5D-2DEE686341AE}" type="pres">
      <dgm:prSet presAssocID="{210C0080-1952-46AC-B983-8822909C5932}" presName="node" presStyleLbl="node1" presStyleIdx="4" presStyleCnt="6">
        <dgm:presLayoutVars>
          <dgm:bulletEnabled val="1"/>
        </dgm:presLayoutVars>
      </dgm:prSet>
      <dgm:spPr/>
    </dgm:pt>
    <dgm:pt modelId="{3015AD41-E328-4CBB-8D61-AB2AA481A296}" type="pres">
      <dgm:prSet presAssocID="{BC8543FF-BE15-41A0-AF58-CA6A593E9E4B}" presName="sibTrans" presStyleLbl="sibTrans1D1" presStyleIdx="4" presStyleCnt="5"/>
      <dgm:spPr/>
    </dgm:pt>
    <dgm:pt modelId="{556FAFA7-94E2-4156-B50F-4AEB2AF8F50E}" type="pres">
      <dgm:prSet presAssocID="{BC8543FF-BE15-41A0-AF58-CA6A593E9E4B}" presName="connectorText" presStyleLbl="sibTrans1D1" presStyleIdx="4" presStyleCnt="5"/>
      <dgm:spPr/>
    </dgm:pt>
    <dgm:pt modelId="{303687B2-A3BB-4A8B-B445-C6E4F2103B45}" type="pres">
      <dgm:prSet presAssocID="{F89A4BDE-C954-442A-99CF-DC1A69B5BADF}" presName="node" presStyleLbl="node1" presStyleIdx="5" presStyleCnt="6">
        <dgm:presLayoutVars>
          <dgm:bulletEnabled val="1"/>
        </dgm:presLayoutVars>
      </dgm:prSet>
      <dgm:spPr/>
    </dgm:pt>
  </dgm:ptLst>
  <dgm:cxnLst>
    <dgm:cxn modelId="{89242400-4EF1-4109-AB8B-893B799469B2}" type="presOf" srcId="{CF66A2A6-FC7E-4447-9AD7-03636022AAFD}" destId="{B6FA796A-0058-4EAB-A474-E8AA84A1F7E6}" srcOrd="0" destOrd="0" presId="urn:microsoft.com/office/officeart/2016/7/layout/RepeatingBendingProcessNew"/>
    <dgm:cxn modelId="{A4900701-D3C6-41A4-9024-60D8C324DBCB}" type="presOf" srcId="{BC8543FF-BE15-41A0-AF58-CA6A593E9E4B}" destId="{3015AD41-E328-4CBB-8D61-AB2AA481A296}" srcOrd="0" destOrd="0" presId="urn:microsoft.com/office/officeart/2016/7/layout/RepeatingBendingProcessNew"/>
    <dgm:cxn modelId="{ECF1C601-9250-48A9-8C60-E75F4774CCFE}" type="presOf" srcId="{46F0223B-15F8-4F05-A5F8-00C0A7B2F4CD}" destId="{6BCC7374-E867-48BB-9ABD-C8F222934878}" srcOrd="0" destOrd="0" presId="urn:microsoft.com/office/officeart/2016/7/layout/RepeatingBendingProcessNew"/>
    <dgm:cxn modelId="{E8A4A217-BBB3-4F8C-8BEC-73B322EF3936}" srcId="{CD460D65-0F57-4EB2-BEBF-E51ED8AE80EC}" destId="{F89A4BDE-C954-442A-99CF-DC1A69B5BADF}" srcOrd="5" destOrd="0" parTransId="{2729081A-223F-4C7C-AAE0-933E09374B15}" sibTransId="{BCAFC031-9DE5-4BDF-99D0-BBC88F3E8F89}"/>
    <dgm:cxn modelId="{EDF0A61B-7498-459E-84E9-8AD377067708}" type="presOf" srcId="{CD460D65-0F57-4EB2-BEBF-E51ED8AE80EC}" destId="{814946BF-940A-40C0-B1CD-310FBDD47BD9}" srcOrd="0" destOrd="0" presId="urn:microsoft.com/office/officeart/2016/7/layout/RepeatingBendingProcessNew"/>
    <dgm:cxn modelId="{502FC132-7954-45CD-B0D0-D51DF02A8AB3}" type="presOf" srcId="{3347331D-A5CA-46F5-A6B6-F4CA4616ED3B}" destId="{448FC56A-7286-43EC-A2AE-216B09B06F67}" srcOrd="1" destOrd="0" presId="urn:microsoft.com/office/officeart/2016/7/layout/RepeatingBendingProcessNew"/>
    <dgm:cxn modelId="{A7A8D332-7DF6-4BED-9DF7-87EC161ED2E0}" srcId="{CD460D65-0F57-4EB2-BEBF-E51ED8AE80EC}" destId="{F8676F67-D0F4-4D99-8B24-CB30882BE2DD}" srcOrd="0" destOrd="0" parTransId="{40B1E79F-6795-4D14-AFBB-05ED1074B643}" sibTransId="{46F0223B-15F8-4F05-A5F8-00C0A7B2F4CD}"/>
    <dgm:cxn modelId="{3F730433-64C7-46C3-AC80-A238F85E22F1}" srcId="{CD460D65-0F57-4EB2-BEBF-E51ED8AE80EC}" destId="{16D7CEE4-9409-4397-8735-B7AC3BE538A5}" srcOrd="2" destOrd="0" parTransId="{8D5E51EB-898E-461E-9DF7-8A365D28D5FE}" sibTransId="{3347331D-A5CA-46F5-A6B6-F4CA4616ED3B}"/>
    <dgm:cxn modelId="{DCB67D61-F28B-4F2B-B6B6-48A9492128A7}" srcId="{CD460D65-0F57-4EB2-BEBF-E51ED8AE80EC}" destId="{4E391DEA-1B6A-4762-A87B-6988659A521A}" srcOrd="1" destOrd="0" parTransId="{CE1B05D1-0B7C-4599-9419-16FE2403051B}" sibTransId="{FB6A12F2-F30F-4402-9122-C05EF2D366AE}"/>
    <dgm:cxn modelId="{55BAA84C-3084-44A9-83C3-B239972E23BD}" type="presOf" srcId="{4E391DEA-1B6A-4762-A87B-6988659A521A}" destId="{1D499634-3827-4573-ACD6-B2AD75B2F05C}" srcOrd="0" destOrd="0" presId="urn:microsoft.com/office/officeart/2016/7/layout/RepeatingBendingProcessNew"/>
    <dgm:cxn modelId="{2514E572-5E36-4127-B8F9-6B16918F8652}" type="presOf" srcId="{16D7CEE4-9409-4397-8735-B7AC3BE538A5}" destId="{FE43044F-006B-46BF-B19F-44A2BCEC6BB5}" srcOrd="0" destOrd="0" presId="urn:microsoft.com/office/officeart/2016/7/layout/RepeatingBendingProcessNew"/>
    <dgm:cxn modelId="{C9966B9E-A26C-4E23-960C-AFD003695BDA}" type="presOf" srcId="{210C0080-1952-46AC-B983-8822909C5932}" destId="{C8882511-C717-44C9-9E5D-2DEE686341AE}" srcOrd="0" destOrd="0" presId="urn:microsoft.com/office/officeart/2016/7/layout/RepeatingBendingProcessNew"/>
    <dgm:cxn modelId="{E4CF5EA6-D89A-487D-B64D-B312518EAF61}" type="presOf" srcId="{FB6A12F2-F30F-4402-9122-C05EF2D366AE}" destId="{1FA63DB4-98A4-466F-A02F-64380E7406C0}" srcOrd="0" destOrd="0" presId="urn:microsoft.com/office/officeart/2016/7/layout/RepeatingBendingProcessNew"/>
    <dgm:cxn modelId="{EA5899A9-C713-4183-82E5-46445D7E7AE2}" type="presOf" srcId="{FB6A12F2-F30F-4402-9122-C05EF2D366AE}" destId="{639083DC-EE65-4B2F-8CAA-33B5BD52A052}" srcOrd="1" destOrd="0" presId="urn:microsoft.com/office/officeart/2016/7/layout/RepeatingBendingProcessNew"/>
    <dgm:cxn modelId="{5E0FD3BE-795A-4122-8A1E-BFBDFEDB9124}" type="presOf" srcId="{F89A4BDE-C954-442A-99CF-DC1A69B5BADF}" destId="{303687B2-A3BB-4A8B-B445-C6E4F2103B45}" srcOrd="0" destOrd="0" presId="urn:microsoft.com/office/officeart/2016/7/layout/RepeatingBendingProcessNew"/>
    <dgm:cxn modelId="{06BCFEC6-81B6-4DD1-9E84-F5CCD63C7487}" type="presOf" srcId="{BC8543FF-BE15-41A0-AF58-CA6A593E9E4B}" destId="{556FAFA7-94E2-4156-B50F-4AEB2AF8F50E}" srcOrd="1" destOrd="0" presId="urn:microsoft.com/office/officeart/2016/7/layout/RepeatingBendingProcessNew"/>
    <dgm:cxn modelId="{D34744C7-526A-47DA-B165-D5C44877108A}" srcId="{CD460D65-0F57-4EB2-BEBF-E51ED8AE80EC}" destId="{8F5817A9-9F15-4369-B870-79E776DDE13F}" srcOrd="3" destOrd="0" parTransId="{DEE1B958-776F-4068-9156-76493BA19957}" sibTransId="{CF66A2A6-FC7E-4447-9AD7-03636022AAFD}"/>
    <dgm:cxn modelId="{86F536D8-435E-41D3-9C0F-DCBE1C6E2441}" srcId="{CD460D65-0F57-4EB2-BEBF-E51ED8AE80EC}" destId="{210C0080-1952-46AC-B983-8822909C5932}" srcOrd="4" destOrd="0" parTransId="{447D1379-1509-42CB-A433-98405C227360}" sibTransId="{BC8543FF-BE15-41A0-AF58-CA6A593E9E4B}"/>
    <dgm:cxn modelId="{D8D16DDA-3858-40E9-97E4-71EDBC565578}" type="presOf" srcId="{8F5817A9-9F15-4369-B870-79E776DDE13F}" destId="{9308CBBB-5F59-49E7-955D-2E7533B4ACD4}" srcOrd="0" destOrd="0" presId="urn:microsoft.com/office/officeart/2016/7/layout/RepeatingBendingProcessNew"/>
    <dgm:cxn modelId="{7EF86CDD-FA96-4C0A-B5E6-101D243E2115}" type="presOf" srcId="{3347331D-A5CA-46F5-A6B6-F4CA4616ED3B}" destId="{7D72FA11-CB43-4DD1-9A1F-6F2F3606CD90}" srcOrd="0" destOrd="0" presId="urn:microsoft.com/office/officeart/2016/7/layout/RepeatingBendingProcessNew"/>
    <dgm:cxn modelId="{6C6ED5E0-A5EB-4B3D-BF6A-249CB38F5A45}" type="presOf" srcId="{F8676F67-D0F4-4D99-8B24-CB30882BE2DD}" destId="{2C8EF45B-904A-4390-9647-009252DC73D2}" srcOrd="0" destOrd="0" presId="urn:microsoft.com/office/officeart/2016/7/layout/RepeatingBendingProcessNew"/>
    <dgm:cxn modelId="{A0C62BE1-E3B8-4DE1-88D3-1CAD42BCB8DB}" type="presOf" srcId="{46F0223B-15F8-4F05-A5F8-00C0A7B2F4CD}" destId="{B7D61F86-B85A-4AAC-A486-4DDB84E2A42C}" srcOrd="1" destOrd="0" presId="urn:microsoft.com/office/officeart/2016/7/layout/RepeatingBendingProcessNew"/>
    <dgm:cxn modelId="{CA049BF3-F1CD-45AB-A32C-0CAE3AC1C8D9}" type="presOf" srcId="{CF66A2A6-FC7E-4447-9AD7-03636022AAFD}" destId="{263360CF-162E-42F9-8458-693BEB539C67}" srcOrd="1" destOrd="0" presId="urn:microsoft.com/office/officeart/2016/7/layout/RepeatingBendingProcessNew"/>
    <dgm:cxn modelId="{4185D7C8-DCBE-4932-A8C8-1A4EC222BB1E}" type="presParOf" srcId="{814946BF-940A-40C0-B1CD-310FBDD47BD9}" destId="{2C8EF45B-904A-4390-9647-009252DC73D2}" srcOrd="0" destOrd="0" presId="urn:microsoft.com/office/officeart/2016/7/layout/RepeatingBendingProcessNew"/>
    <dgm:cxn modelId="{6832E892-831B-492B-A032-6B79CF52EF19}" type="presParOf" srcId="{814946BF-940A-40C0-B1CD-310FBDD47BD9}" destId="{6BCC7374-E867-48BB-9ABD-C8F222934878}" srcOrd="1" destOrd="0" presId="urn:microsoft.com/office/officeart/2016/7/layout/RepeatingBendingProcessNew"/>
    <dgm:cxn modelId="{D17EB219-6A3C-411D-BFE2-CB81723718ED}" type="presParOf" srcId="{6BCC7374-E867-48BB-9ABD-C8F222934878}" destId="{B7D61F86-B85A-4AAC-A486-4DDB84E2A42C}" srcOrd="0" destOrd="0" presId="urn:microsoft.com/office/officeart/2016/7/layout/RepeatingBendingProcessNew"/>
    <dgm:cxn modelId="{EC08C5F5-1C71-44B2-94C1-8A39EBF19408}" type="presParOf" srcId="{814946BF-940A-40C0-B1CD-310FBDD47BD9}" destId="{1D499634-3827-4573-ACD6-B2AD75B2F05C}" srcOrd="2" destOrd="0" presId="urn:microsoft.com/office/officeart/2016/7/layout/RepeatingBendingProcessNew"/>
    <dgm:cxn modelId="{B765A7B9-AA65-461C-A331-AEA8A31E9208}" type="presParOf" srcId="{814946BF-940A-40C0-B1CD-310FBDD47BD9}" destId="{1FA63DB4-98A4-466F-A02F-64380E7406C0}" srcOrd="3" destOrd="0" presId="urn:microsoft.com/office/officeart/2016/7/layout/RepeatingBendingProcessNew"/>
    <dgm:cxn modelId="{9B072DFE-4FDF-4BEA-B40B-E507B893DA61}" type="presParOf" srcId="{1FA63DB4-98A4-466F-A02F-64380E7406C0}" destId="{639083DC-EE65-4B2F-8CAA-33B5BD52A052}" srcOrd="0" destOrd="0" presId="urn:microsoft.com/office/officeart/2016/7/layout/RepeatingBendingProcessNew"/>
    <dgm:cxn modelId="{3F248360-16E9-4FCA-97D1-617757EF4989}" type="presParOf" srcId="{814946BF-940A-40C0-B1CD-310FBDD47BD9}" destId="{FE43044F-006B-46BF-B19F-44A2BCEC6BB5}" srcOrd="4" destOrd="0" presId="urn:microsoft.com/office/officeart/2016/7/layout/RepeatingBendingProcessNew"/>
    <dgm:cxn modelId="{C5A1AD6F-6A97-418D-9014-22BEA7D65BD0}" type="presParOf" srcId="{814946BF-940A-40C0-B1CD-310FBDD47BD9}" destId="{7D72FA11-CB43-4DD1-9A1F-6F2F3606CD90}" srcOrd="5" destOrd="0" presId="urn:microsoft.com/office/officeart/2016/7/layout/RepeatingBendingProcessNew"/>
    <dgm:cxn modelId="{24F98879-097C-4C86-80D0-DF3668DFEB75}" type="presParOf" srcId="{7D72FA11-CB43-4DD1-9A1F-6F2F3606CD90}" destId="{448FC56A-7286-43EC-A2AE-216B09B06F67}" srcOrd="0" destOrd="0" presId="urn:microsoft.com/office/officeart/2016/7/layout/RepeatingBendingProcessNew"/>
    <dgm:cxn modelId="{E4C11866-9722-4FBD-859E-F2FCD309E069}" type="presParOf" srcId="{814946BF-940A-40C0-B1CD-310FBDD47BD9}" destId="{9308CBBB-5F59-49E7-955D-2E7533B4ACD4}" srcOrd="6" destOrd="0" presId="urn:microsoft.com/office/officeart/2016/7/layout/RepeatingBendingProcessNew"/>
    <dgm:cxn modelId="{02A7C027-7B1D-4AAA-97FA-F4B7FE9B3997}" type="presParOf" srcId="{814946BF-940A-40C0-B1CD-310FBDD47BD9}" destId="{B6FA796A-0058-4EAB-A474-E8AA84A1F7E6}" srcOrd="7" destOrd="0" presId="urn:microsoft.com/office/officeart/2016/7/layout/RepeatingBendingProcessNew"/>
    <dgm:cxn modelId="{78404444-3374-4EAD-B821-A7C4CE06BF82}" type="presParOf" srcId="{B6FA796A-0058-4EAB-A474-E8AA84A1F7E6}" destId="{263360CF-162E-42F9-8458-693BEB539C67}" srcOrd="0" destOrd="0" presId="urn:microsoft.com/office/officeart/2016/7/layout/RepeatingBendingProcessNew"/>
    <dgm:cxn modelId="{FEF345EF-720A-4D27-BB1E-22F772192BCB}" type="presParOf" srcId="{814946BF-940A-40C0-B1CD-310FBDD47BD9}" destId="{C8882511-C717-44C9-9E5D-2DEE686341AE}" srcOrd="8" destOrd="0" presId="urn:microsoft.com/office/officeart/2016/7/layout/RepeatingBendingProcessNew"/>
    <dgm:cxn modelId="{67A79F50-3606-4D55-B3F1-29B622A2ACA9}" type="presParOf" srcId="{814946BF-940A-40C0-B1CD-310FBDD47BD9}" destId="{3015AD41-E328-4CBB-8D61-AB2AA481A296}" srcOrd="9" destOrd="0" presId="urn:microsoft.com/office/officeart/2016/7/layout/RepeatingBendingProcessNew"/>
    <dgm:cxn modelId="{6425DAED-2113-4D9F-9E98-17D7EB62191B}" type="presParOf" srcId="{3015AD41-E328-4CBB-8D61-AB2AA481A296}" destId="{556FAFA7-94E2-4156-B50F-4AEB2AF8F50E}" srcOrd="0" destOrd="0" presId="urn:microsoft.com/office/officeart/2016/7/layout/RepeatingBendingProcessNew"/>
    <dgm:cxn modelId="{3C77BF00-F638-4739-9BD5-124AC6A1DD51}" type="presParOf" srcId="{814946BF-940A-40C0-B1CD-310FBDD47BD9}" destId="{303687B2-A3BB-4A8B-B445-C6E4F2103B4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AB2F8B-F326-4E64-B1C4-5A04DBB561B9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DBC6060-3422-4F34-A5B3-77103FD47764}">
      <dgm:prSet/>
      <dgm:spPr/>
      <dgm:t>
        <a:bodyPr/>
        <a:lstStyle/>
        <a:p>
          <a:r>
            <a:rPr lang="en-US"/>
            <a:t>First impressions</a:t>
          </a:r>
        </a:p>
      </dgm:t>
    </dgm:pt>
    <dgm:pt modelId="{4CE94C2D-6D4F-438F-B3C0-0B1786EE0C5C}" type="parTrans" cxnId="{5917EE7A-FE03-44E7-9AA4-21E8DBDC7055}">
      <dgm:prSet/>
      <dgm:spPr/>
      <dgm:t>
        <a:bodyPr/>
        <a:lstStyle/>
        <a:p>
          <a:endParaRPr lang="en-US"/>
        </a:p>
      </dgm:t>
    </dgm:pt>
    <dgm:pt modelId="{8BB1BF51-1164-4766-A77A-FAA7BCE80237}" type="sibTrans" cxnId="{5917EE7A-FE03-44E7-9AA4-21E8DBDC7055}">
      <dgm:prSet/>
      <dgm:spPr/>
      <dgm:t>
        <a:bodyPr/>
        <a:lstStyle/>
        <a:p>
          <a:endParaRPr lang="en-US"/>
        </a:p>
      </dgm:t>
    </dgm:pt>
    <dgm:pt modelId="{3000530E-413B-4441-A607-D4D150F55C57}">
      <dgm:prSet/>
      <dgm:spPr/>
      <dgm:t>
        <a:bodyPr/>
        <a:lstStyle/>
        <a:p>
          <a:r>
            <a:rPr lang="en-US"/>
            <a:t>Membership orientation</a:t>
          </a:r>
        </a:p>
      </dgm:t>
    </dgm:pt>
    <dgm:pt modelId="{77361DDF-EE2F-45B0-8186-F504F650CAB9}" type="parTrans" cxnId="{68AA67FB-F94B-45AC-8991-2EF8B09FD89C}">
      <dgm:prSet/>
      <dgm:spPr/>
      <dgm:t>
        <a:bodyPr/>
        <a:lstStyle/>
        <a:p>
          <a:endParaRPr lang="en-US"/>
        </a:p>
      </dgm:t>
    </dgm:pt>
    <dgm:pt modelId="{B9BDA0B7-D2B7-4BD5-9682-70B2D8ECE94E}" type="sibTrans" cxnId="{68AA67FB-F94B-45AC-8991-2EF8B09FD89C}">
      <dgm:prSet/>
      <dgm:spPr/>
      <dgm:t>
        <a:bodyPr/>
        <a:lstStyle/>
        <a:p>
          <a:endParaRPr lang="en-US"/>
        </a:p>
      </dgm:t>
    </dgm:pt>
    <dgm:pt modelId="{05CAD12C-116F-4AC4-A92F-11F4FE6A79EE}">
      <dgm:prSet/>
      <dgm:spPr/>
      <dgm:t>
        <a:bodyPr/>
        <a:lstStyle/>
        <a:p>
          <a:r>
            <a:rPr lang="en-US"/>
            <a:t>Fellowship, variety, and communication</a:t>
          </a:r>
        </a:p>
      </dgm:t>
    </dgm:pt>
    <dgm:pt modelId="{7407339B-DB6C-4333-94A6-61848169F882}" type="parTrans" cxnId="{18A25B4F-FA58-436C-B67A-133920559839}">
      <dgm:prSet/>
      <dgm:spPr/>
      <dgm:t>
        <a:bodyPr/>
        <a:lstStyle/>
        <a:p>
          <a:endParaRPr lang="en-US"/>
        </a:p>
      </dgm:t>
    </dgm:pt>
    <dgm:pt modelId="{E0828367-5BB1-4BFD-8A35-628FC606FA07}" type="sibTrans" cxnId="{18A25B4F-FA58-436C-B67A-133920559839}">
      <dgm:prSet/>
      <dgm:spPr/>
      <dgm:t>
        <a:bodyPr/>
        <a:lstStyle/>
        <a:p>
          <a:endParaRPr lang="en-US"/>
        </a:p>
      </dgm:t>
    </dgm:pt>
    <dgm:pt modelId="{AF44EE9F-E1AC-4D75-9F3F-627BA5A4D728}">
      <dgm:prSet/>
      <dgm:spPr/>
      <dgm:t>
        <a:bodyPr/>
        <a:lstStyle/>
        <a:p>
          <a:r>
            <a:rPr lang="en-US"/>
            <a:t>Program planning and meeting organization</a:t>
          </a:r>
        </a:p>
      </dgm:t>
    </dgm:pt>
    <dgm:pt modelId="{61301C56-FF86-4C99-8A67-A6F619492905}" type="parTrans" cxnId="{E6790DFB-AAB3-41A3-B627-29FF12231D04}">
      <dgm:prSet/>
      <dgm:spPr/>
      <dgm:t>
        <a:bodyPr/>
        <a:lstStyle/>
        <a:p>
          <a:endParaRPr lang="en-US"/>
        </a:p>
      </dgm:t>
    </dgm:pt>
    <dgm:pt modelId="{C8734D73-9C3E-4F93-9776-407D55DCEEAC}" type="sibTrans" cxnId="{E6790DFB-AAB3-41A3-B627-29FF12231D04}">
      <dgm:prSet/>
      <dgm:spPr/>
      <dgm:t>
        <a:bodyPr/>
        <a:lstStyle/>
        <a:p>
          <a:endParaRPr lang="en-US"/>
        </a:p>
      </dgm:t>
    </dgm:pt>
    <dgm:pt modelId="{75A79AF5-C053-4E3D-8CDD-4C79B75B9480}">
      <dgm:prSet/>
      <dgm:spPr/>
      <dgm:t>
        <a:bodyPr/>
        <a:lstStyle/>
        <a:p>
          <a:r>
            <a:rPr lang="en-US"/>
            <a:t>Membership strength</a:t>
          </a:r>
        </a:p>
      </dgm:t>
    </dgm:pt>
    <dgm:pt modelId="{C17DDBC9-0F4F-4EA2-ADFB-B6E1DDED1E24}" type="parTrans" cxnId="{8FF23C7B-880B-48FF-9BA3-6F01B95E37A3}">
      <dgm:prSet/>
      <dgm:spPr/>
      <dgm:t>
        <a:bodyPr/>
        <a:lstStyle/>
        <a:p>
          <a:endParaRPr lang="en-US"/>
        </a:p>
      </dgm:t>
    </dgm:pt>
    <dgm:pt modelId="{471C9759-2CAD-47C4-A4C8-36494080D49A}" type="sibTrans" cxnId="{8FF23C7B-880B-48FF-9BA3-6F01B95E37A3}">
      <dgm:prSet/>
      <dgm:spPr/>
      <dgm:t>
        <a:bodyPr/>
        <a:lstStyle/>
        <a:p>
          <a:endParaRPr lang="en-US"/>
        </a:p>
      </dgm:t>
    </dgm:pt>
    <dgm:pt modelId="{BCA1D93A-334B-4B37-AAFF-41C5D36F3CF7}">
      <dgm:prSet/>
      <dgm:spPr/>
      <dgm:t>
        <a:bodyPr/>
        <a:lstStyle/>
        <a:p>
          <a:r>
            <a:rPr lang="en-US"/>
            <a:t>Achievement recognition</a:t>
          </a:r>
        </a:p>
      </dgm:t>
    </dgm:pt>
    <dgm:pt modelId="{1E0A52FE-69C8-4A4D-AD31-8CCC3BADB65B}" type="parTrans" cxnId="{EC9F44E5-CB3B-45BD-B5D7-99B049864BDE}">
      <dgm:prSet/>
      <dgm:spPr/>
      <dgm:t>
        <a:bodyPr/>
        <a:lstStyle/>
        <a:p>
          <a:endParaRPr lang="en-US"/>
        </a:p>
      </dgm:t>
    </dgm:pt>
    <dgm:pt modelId="{22ECE32E-D1BA-457A-A699-20A2B33D2248}" type="sibTrans" cxnId="{EC9F44E5-CB3B-45BD-B5D7-99B049864BDE}">
      <dgm:prSet/>
      <dgm:spPr/>
      <dgm:t>
        <a:bodyPr/>
        <a:lstStyle/>
        <a:p>
          <a:endParaRPr lang="en-US"/>
        </a:p>
      </dgm:t>
    </dgm:pt>
    <dgm:pt modelId="{F77AD352-621C-4AAB-BBBC-0CE86FC8CCEF}" type="pres">
      <dgm:prSet presAssocID="{EAAB2F8B-F326-4E64-B1C4-5A04DBB561B9}" presName="root" presStyleCnt="0">
        <dgm:presLayoutVars>
          <dgm:dir/>
          <dgm:resizeHandles val="exact"/>
        </dgm:presLayoutVars>
      </dgm:prSet>
      <dgm:spPr/>
    </dgm:pt>
    <dgm:pt modelId="{77256ED2-C054-4572-A958-73EFB5E7B9E6}" type="pres">
      <dgm:prSet presAssocID="{EAAB2F8B-F326-4E64-B1C4-5A04DBB561B9}" presName="container" presStyleCnt="0">
        <dgm:presLayoutVars>
          <dgm:dir/>
          <dgm:resizeHandles val="exact"/>
        </dgm:presLayoutVars>
      </dgm:prSet>
      <dgm:spPr/>
    </dgm:pt>
    <dgm:pt modelId="{55A4912A-6ED9-492D-82AB-56083A0A565E}" type="pres">
      <dgm:prSet presAssocID="{3DBC6060-3422-4F34-A5B3-77103FD47764}" presName="compNode" presStyleCnt="0"/>
      <dgm:spPr/>
    </dgm:pt>
    <dgm:pt modelId="{C7298F71-3920-4A26-8D25-C0287D88DA4D}" type="pres">
      <dgm:prSet presAssocID="{3DBC6060-3422-4F34-A5B3-77103FD47764}" presName="iconBgRect" presStyleLbl="bgShp" presStyleIdx="0" presStyleCnt="6"/>
      <dgm:spPr/>
    </dgm:pt>
    <dgm:pt modelId="{3ED6AD54-B519-449C-86E7-95C84567224E}" type="pres">
      <dgm:prSet presAssocID="{3DBC6060-3422-4F34-A5B3-77103FD4776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F3E2C35-1CC8-4F6F-9D19-A7013AB96851}" type="pres">
      <dgm:prSet presAssocID="{3DBC6060-3422-4F34-A5B3-77103FD47764}" presName="spaceRect" presStyleCnt="0"/>
      <dgm:spPr/>
    </dgm:pt>
    <dgm:pt modelId="{5EE28A03-0A21-4033-B59F-E2233F3D38B5}" type="pres">
      <dgm:prSet presAssocID="{3DBC6060-3422-4F34-A5B3-77103FD47764}" presName="textRect" presStyleLbl="revTx" presStyleIdx="0" presStyleCnt="6">
        <dgm:presLayoutVars>
          <dgm:chMax val="1"/>
          <dgm:chPref val="1"/>
        </dgm:presLayoutVars>
      </dgm:prSet>
      <dgm:spPr/>
    </dgm:pt>
    <dgm:pt modelId="{7A7331FA-06DC-4CF3-AAF0-30E0699B80C8}" type="pres">
      <dgm:prSet presAssocID="{8BB1BF51-1164-4766-A77A-FAA7BCE80237}" presName="sibTrans" presStyleLbl="sibTrans2D1" presStyleIdx="0" presStyleCnt="0"/>
      <dgm:spPr/>
    </dgm:pt>
    <dgm:pt modelId="{06B8CBE6-463F-4FF6-B01F-21B005CC4014}" type="pres">
      <dgm:prSet presAssocID="{3000530E-413B-4441-A607-D4D150F55C57}" presName="compNode" presStyleCnt="0"/>
      <dgm:spPr/>
    </dgm:pt>
    <dgm:pt modelId="{86FC4DA3-2E93-4FAA-B27E-8B39AF0BE764}" type="pres">
      <dgm:prSet presAssocID="{3000530E-413B-4441-A607-D4D150F55C57}" presName="iconBgRect" presStyleLbl="bgShp" presStyleIdx="1" presStyleCnt="6"/>
      <dgm:spPr/>
    </dgm:pt>
    <dgm:pt modelId="{D6197B89-9BD4-4EFA-A700-AB5D4C8CF68D}" type="pres">
      <dgm:prSet presAssocID="{3000530E-413B-4441-A607-D4D150F55C5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5CFA2E0-229C-48A9-B685-474575C566B6}" type="pres">
      <dgm:prSet presAssocID="{3000530E-413B-4441-A607-D4D150F55C57}" presName="spaceRect" presStyleCnt="0"/>
      <dgm:spPr/>
    </dgm:pt>
    <dgm:pt modelId="{D04DBC49-E458-4E37-A480-0D14429D3226}" type="pres">
      <dgm:prSet presAssocID="{3000530E-413B-4441-A607-D4D150F55C57}" presName="textRect" presStyleLbl="revTx" presStyleIdx="1" presStyleCnt="6">
        <dgm:presLayoutVars>
          <dgm:chMax val="1"/>
          <dgm:chPref val="1"/>
        </dgm:presLayoutVars>
      </dgm:prSet>
      <dgm:spPr/>
    </dgm:pt>
    <dgm:pt modelId="{99444D5E-3216-4A9C-9D97-1FF2C5A2521F}" type="pres">
      <dgm:prSet presAssocID="{B9BDA0B7-D2B7-4BD5-9682-70B2D8ECE94E}" presName="sibTrans" presStyleLbl="sibTrans2D1" presStyleIdx="0" presStyleCnt="0"/>
      <dgm:spPr/>
    </dgm:pt>
    <dgm:pt modelId="{2D0B038C-45B1-420C-8601-2FA46617FAAE}" type="pres">
      <dgm:prSet presAssocID="{05CAD12C-116F-4AC4-A92F-11F4FE6A79EE}" presName="compNode" presStyleCnt="0"/>
      <dgm:spPr/>
    </dgm:pt>
    <dgm:pt modelId="{DEE6437C-53B0-444A-8EB9-81C8E9B2DAC6}" type="pres">
      <dgm:prSet presAssocID="{05CAD12C-116F-4AC4-A92F-11F4FE6A79EE}" presName="iconBgRect" presStyleLbl="bgShp" presStyleIdx="2" presStyleCnt="6"/>
      <dgm:spPr/>
    </dgm:pt>
    <dgm:pt modelId="{143B6825-F9BE-4663-87A9-6E83F7813837}" type="pres">
      <dgm:prSet presAssocID="{05CAD12C-116F-4AC4-A92F-11F4FE6A79E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166DFAA2-BB0C-4B50-B912-C2D4B70D18AB}" type="pres">
      <dgm:prSet presAssocID="{05CAD12C-116F-4AC4-A92F-11F4FE6A79EE}" presName="spaceRect" presStyleCnt="0"/>
      <dgm:spPr/>
    </dgm:pt>
    <dgm:pt modelId="{A8D1E8E6-54F8-40F3-956D-96426EBDD750}" type="pres">
      <dgm:prSet presAssocID="{05CAD12C-116F-4AC4-A92F-11F4FE6A79EE}" presName="textRect" presStyleLbl="revTx" presStyleIdx="2" presStyleCnt="6">
        <dgm:presLayoutVars>
          <dgm:chMax val="1"/>
          <dgm:chPref val="1"/>
        </dgm:presLayoutVars>
      </dgm:prSet>
      <dgm:spPr/>
    </dgm:pt>
    <dgm:pt modelId="{44843BFC-D994-4611-8086-7DD17DA97F13}" type="pres">
      <dgm:prSet presAssocID="{E0828367-5BB1-4BFD-8A35-628FC606FA07}" presName="sibTrans" presStyleLbl="sibTrans2D1" presStyleIdx="0" presStyleCnt="0"/>
      <dgm:spPr/>
    </dgm:pt>
    <dgm:pt modelId="{432D82A3-C5D2-4C71-83B4-DFC1FA76BEB7}" type="pres">
      <dgm:prSet presAssocID="{AF44EE9F-E1AC-4D75-9F3F-627BA5A4D728}" presName="compNode" presStyleCnt="0"/>
      <dgm:spPr/>
    </dgm:pt>
    <dgm:pt modelId="{0870FC1A-B6E6-47B0-8B98-D280B9CF2DF6}" type="pres">
      <dgm:prSet presAssocID="{AF44EE9F-E1AC-4D75-9F3F-627BA5A4D728}" presName="iconBgRect" presStyleLbl="bgShp" presStyleIdx="3" presStyleCnt="6"/>
      <dgm:spPr/>
    </dgm:pt>
    <dgm:pt modelId="{2860E1E2-DE34-4786-A796-9A3716D0EDA8}" type="pres">
      <dgm:prSet presAssocID="{AF44EE9F-E1AC-4D75-9F3F-627BA5A4D72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4A1AE73-1F97-4BA4-886E-768B87F69EF7}" type="pres">
      <dgm:prSet presAssocID="{AF44EE9F-E1AC-4D75-9F3F-627BA5A4D728}" presName="spaceRect" presStyleCnt="0"/>
      <dgm:spPr/>
    </dgm:pt>
    <dgm:pt modelId="{5165B0AC-83FF-465A-8D53-C5B8F38CE665}" type="pres">
      <dgm:prSet presAssocID="{AF44EE9F-E1AC-4D75-9F3F-627BA5A4D728}" presName="textRect" presStyleLbl="revTx" presStyleIdx="3" presStyleCnt="6">
        <dgm:presLayoutVars>
          <dgm:chMax val="1"/>
          <dgm:chPref val="1"/>
        </dgm:presLayoutVars>
      </dgm:prSet>
      <dgm:spPr/>
    </dgm:pt>
    <dgm:pt modelId="{30618A25-0914-472B-86C4-797212C9F997}" type="pres">
      <dgm:prSet presAssocID="{C8734D73-9C3E-4F93-9776-407D55DCEEAC}" presName="sibTrans" presStyleLbl="sibTrans2D1" presStyleIdx="0" presStyleCnt="0"/>
      <dgm:spPr/>
    </dgm:pt>
    <dgm:pt modelId="{E425C8E2-7F85-4F96-95A9-CF0D9BDA63D6}" type="pres">
      <dgm:prSet presAssocID="{75A79AF5-C053-4E3D-8CDD-4C79B75B9480}" presName="compNode" presStyleCnt="0"/>
      <dgm:spPr/>
    </dgm:pt>
    <dgm:pt modelId="{E3494FE2-6E0C-491A-8B2D-E8986D9311D4}" type="pres">
      <dgm:prSet presAssocID="{75A79AF5-C053-4E3D-8CDD-4C79B75B9480}" presName="iconBgRect" presStyleLbl="bgShp" presStyleIdx="4" presStyleCnt="6"/>
      <dgm:spPr/>
    </dgm:pt>
    <dgm:pt modelId="{127460E2-3937-4DA2-8D99-B14CE0096EB4}" type="pres">
      <dgm:prSet presAssocID="{75A79AF5-C053-4E3D-8CDD-4C79B75B948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064E7640-9D23-40F6-9EA9-FC54A44BCB49}" type="pres">
      <dgm:prSet presAssocID="{75A79AF5-C053-4E3D-8CDD-4C79B75B9480}" presName="spaceRect" presStyleCnt="0"/>
      <dgm:spPr/>
    </dgm:pt>
    <dgm:pt modelId="{DAB3960D-92BB-414D-8085-6168DD1F97C5}" type="pres">
      <dgm:prSet presAssocID="{75A79AF5-C053-4E3D-8CDD-4C79B75B9480}" presName="textRect" presStyleLbl="revTx" presStyleIdx="4" presStyleCnt="6">
        <dgm:presLayoutVars>
          <dgm:chMax val="1"/>
          <dgm:chPref val="1"/>
        </dgm:presLayoutVars>
      </dgm:prSet>
      <dgm:spPr/>
    </dgm:pt>
    <dgm:pt modelId="{31D36277-8055-4788-A33D-76267A1231D3}" type="pres">
      <dgm:prSet presAssocID="{471C9759-2CAD-47C4-A4C8-36494080D49A}" presName="sibTrans" presStyleLbl="sibTrans2D1" presStyleIdx="0" presStyleCnt="0"/>
      <dgm:spPr/>
    </dgm:pt>
    <dgm:pt modelId="{C94A591C-27C7-438F-9DA9-7738B39D58D2}" type="pres">
      <dgm:prSet presAssocID="{BCA1D93A-334B-4B37-AAFF-41C5D36F3CF7}" presName="compNode" presStyleCnt="0"/>
      <dgm:spPr/>
    </dgm:pt>
    <dgm:pt modelId="{6B161C6F-A418-4241-85E9-A8E94848DB23}" type="pres">
      <dgm:prSet presAssocID="{BCA1D93A-334B-4B37-AAFF-41C5D36F3CF7}" presName="iconBgRect" presStyleLbl="bgShp" presStyleIdx="5" presStyleCnt="6"/>
      <dgm:spPr/>
    </dgm:pt>
    <dgm:pt modelId="{4B4AC506-584B-483C-BD4B-8D0B74B454D8}" type="pres">
      <dgm:prSet presAssocID="{BCA1D93A-334B-4B37-AAFF-41C5D36F3CF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44C8543E-A9DB-4599-8D63-BD09C2C8D097}" type="pres">
      <dgm:prSet presAssocID="{BCA1D93A-334B-4B37-AAFF-41C5D36F3CF7}" presName="spaceRect" presStyleCnt="0"/>
      <dgm:spPr/>
    </dgm:pt>
    <dgm:pt modelId="{F5690EB1-6495-4DC4-B416-9C73474F329F}" type="pres">
      <dgm:prSet presAssocID="{BCA1D93A-334B-4B37-AAFF-41C5D36F3CF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A885A702-610D-4F52-BA30-2A2CDC80BBAF}" type="presOf" srcId="{BCA1D93A-334B-4B37-AAFF-41C5D36F3CF7}" destId="{F5690EB1-6495-4DC4-B416-9C73474F329F}" srcOrd="0" destOrd="0" presId="urn:microsoft.com/office/officeart/2018/2/layout/IconCircleList"/>
    <dgm:cxn modelId="{76890914-557F-409A-B0F5-0912AC44E35E}" type="presOf" srcId="{8BB1BF51-1164-4766-A77A-FAA7BCE80237}" destId="{7A7331FA-06DC-4CF3-AAF0-30E0699B80C8}" srcOrd="0" destOrd="0" presId="urn:microsoft.com/office/officeart/2018/2/layout/IconCircleList"/>
    <dgm:cxn modelId="{C3F17318-89A9-4605-A526-438AA9C94558}" type="presOf" srcId="{AF44EE9F-E1AC-4D75-9F3F-627BA5A4D728}" destId="{5165B0AC-83FF-465A-8D53-C5B8F38CE665}" srcOrd="0" destOrd="0" presId="urn:microsoft.com/office/officeart/2018/2/layout/IconCircleList"/>
    <dgm:cxn modelId="{CC9C1522-09C6-4226-8C5C-F2D50C1E80E7}" type="presOf" srcId="{B9BDA0B7-D2B7-4BD5-9682-70B2D8ECE94E}" destId="{99444D5E-3216-4A9C-9D97-1FF2C5A2521F}" srcOrd="0" destOrd="0" presId="urn:microsoft.com/office/officeart/2018/2/layout/IconCircleList"/>
    <dgm:cxn modelId="{DC4EDA2F-6B98-4676-9C5D-00DD5E12ABCB}" type="presOf" srcId="{75A79AF5-C053-4E3D-8CDD-4C79B75B9480}" destId="{DAB3960D-92BB-414D-8085-6168DD1F97C5}" srcOrd="0" destOrd="0" presId="urn:microsoft.com/office/officeart/2018/2/layout/IconCircleList"/>
    <dgm:cxn modelId="{9C8B6446-D12C-422A-9C12-F0C5A72772AC}" type="presOf" srcId="{3000530E-413B-4441-A607-D4D150F55C57}" destId="{D04DBC49-E458-4E37-A480-0D14429D3226}" srcOrd="0" destOrd="0" presId="urn:microsoft.com/office/officeart/2018/2/layout/IconCircleList"/>
    <dgm:cxn modelId="{18A25B4F-FA58-436C-B67A-133920559839}" srcId="{EAAB2F8B-F326-4E64-B1C4-5A04DBB561B9}" destId="{05CAD12C-116F-4AC4-A92F-11F4FE6A79EE}" srcOrd="2" destOrd="0" parTransId="{7407339B-DB6C-4333-94A6-61848169F882}" sibTransId="{E0828367-5BB1-4BFD-8A35-628FC606FA07}"/>
    <dgm:cxn modelId="{5917EE7A-FE03-44E7-9AA4-21E8DBDC7055}" srcId="{EAAB2F8B-F326-4E64-B1C4-5A04DBB561B9}" destId="{3DBC6060-3422-4F34-A5B3-77103FD47764}" srcOrd="0" destOrd="0" parTransId="{4CE94C2D-6D4F-438F-B3C0-0B1786EE0C5C}" sibTransId="{8BB1BF51-1164-4766-A77A-FAA7BCE80237}"/>
    <dgm:cxn modelId="{8FF23C7B-880B-48FF-9BA3-6F01B95E37A3}" srcId="{EAAB2F8B-F326-4E64-B1C4-5A04DBB561B9}" destId="{75A79AF5-C053-4E3D-8CDD-4C79B75B9480}" srcOrd="4" destOrd="0" parTransId="{C17DDBC9-0F4F-4EA2-ADFB-B6E1DDED1E24}" sibTransId="{471C9759-2CAD-47C4-A4C8-36494080D49A}"/>
    <dgm:cxn modelId="{1B1C3383-87AF-4574-8748-BBFA514E1C64}" type="presOf" srcId="{3DBC6060-3422-4F34-A5B3-77103FD47764}" destId="{5EE28A03-0A21-4033-B59F-E2233F3D38B5}" srcOrd="0" destOrd="0" presId="urn:microsoft.com/office/officeart/2018/2/layout/IconCircleList"/>
    <dgm:cxn modelId="{AB959185-1350-4FD0-909E-C4B1AAFD2685}" type="presOf" srcId="{471C9759-2CAD-47C4-A4C8-36494080D49A}" destId="{31D36277-8055-4788-A33D-76267A1231D3}" srcOrd="0" destOrd="0" presId="urn:microsoft.com/office/officeart/2018/2/layout/IconCircleList"/>
    <dgm:cxn modelId="{1C7D329B-E6D5-4C5B-AE64-690A82229594}" type="presOf" srcId="{C8734D73-9C3E-4F93-9776-407D55DCEEAC}" destId="{30618A25-0914-472B-86C4-797212C9F997}" srcOrd="0" destOrd="0" presId="urn:microsoft.com/office/officeart/2018/2/layout/IconCircleList"/>
    <dgm:cxn modelId="{EC9F44E5-CB3B-45BD-B5D7-99B049864BDE}" srcId="{EAAB2F8B-F326-4E64-B1C4-5A04DBB561B9}" destId="{BCA1D93A-334B-4B37-AAFF-41C5D36F3CF7}" srcOrd="5" destOrd="0" parTransId="{1E0A52FE-69C8-4A4D-AD31-8CCC3BADB65B}" sibTransId="{22ECE32E-D1BA-457A-A699-20A2B33D2248}"/>
    <dgm:cxn modelId="{EAE30FEA-3DF2-48ED-9D76-71FFA57666C0}" type="presOf" srcId="{05CAD12C-116F-4AC4-A92F-11F4FE6A79EE}" destId="{A8D1E8E6-54F8-40F3-956D-96426EBDD750}" srcOrd="0" destOrd="0" presId="urn:microsoft.com/office/officeart/2018/2/layout/IconCircleList"/>
    <dgm:cxn modelId="{C86FF5EB-5E2C-4A87-8887-486F44B57159}" type="presOf" srcId="{EAAB2F8B-F326-4E64-B1C4-5A04DBB561B9}" destId="{F77AD352-621C-4AAB-BBBC-0CE86FC8CCEF}" srcOrd="0" destOrd="0" presId="urn:microsoft.com/office/officeart/2018/2/layout/IconCircleList"/>
    <dgm:cxn modelId="{9BE462EC-DB0F-41CB-9594-C430C51A18F4}" type="presOf" srcId="{E0828367-5BB1-4BFD-8A35-628FC606FA07}" destId="{44843BFC-D994-4611-8086-7DD17DA97F13}" srcOrd="0" destOrd="0" presId="urn:microsoft.com/office/officeart/2018/2/layout/IconCircleList"/>
    <dgm:cxn modelId="{E6790DFB-AAB3-41A3-B627-29FF12231D04}" srcId="{EAAB2F8B-F326-4E64-B1C4-5A04DBB561B9}" destId="{AF44EE9F-E1AC-4D75-9F3F-627BA5A4D728}" srcOrd="3" destOrd="0" parTransId="{61301C56-FF86-4C99-8A67-A6F619492905}" sibTransId="{C8734D73-9C3E-4F93-9776-407D55DCEEAC}"/>
    <dgm:cxn modelId="{68AA67FB-F94B-45AC-8991-2EF8B09FD89C}" srcId="{EAAB2F8B-F326-4E64-B1C4-5A04DBB561B9}" destId="{3000530E-413B-4441-A607-D4D150F55C57}" srcOrd="1" destOrd="0" parTransId="{77361DDF-EE2F-45B0-8186-F504F650CAB9}" sibTransId="{B9BDA0B7-D2B7-4BD5-9682-70B2D8ECE94E}"/>
    <dgm:cxn modelId="{E90635F1-B9E5-4B0D-A822-58D5F77A2357}" type="presParOf" srcId="{F77AD352-621C-4AAB-BBBC-0CE86FC8CCEF}" destId="{77256ED2-C054-4572-A958-73EFB5E7B9E6}" srcOrd="0" destOrd="0" presId="urn:microsoft.com/office/officeart/2018/2/layout/IconCircleList"/>
    <dgm:cxn modelId="{0736934F-C230-4FAD-8988-7917CB801F2C}" type="presParOf" srcId="{77256ED2-C054-4572-A958-73EFB5E7B9E6}" destId="{55A4912A-6ED9-492D-82AB-56083A0A565E}" srcOrd="0" destOrd="0" presId="urn:microsoft.com/office/officeart/2018/2/layout/IconCircleList"/>
    <dgm:cxn modelId="{F2E167A1-CBF7-4E7A-8212-1F4D6C5AA266}" type="presParOf" srcId="{55A4912A-6ED9-492D-82AB-56083A0A565E}" destId="{C7298F71-3920-4A26-8D25-C0287D88DA4D}" srcOrd="0" destOrd="0" presId="urn:microsoft.com/office/officeart/2018/2/layout/IconCircleList"/>
    <dgm:cxn modelId="{8D692084-87B1-455B-AD9D-EC657F0A4E3A}" type="presParOf" srcId="{55A4912A-6ED9-492D-82AB-56083A0A565E}" destId="{3ED6AD54-B519-449C-86E7-95C84567224E}" srcOrd="1" destOrd="0" presId="urn:microsoft.com/office/officeart/2018/2/layout/IconCircleList"/>
    <dgm:cxn modelId="{B3F87C88-0827-4466-8A70-F815A090F706}" type="presParOf" srcId="{55A4912A-6ED9-492D-82AB-56083A0A565E}" destId="{1F3E2C35-1CC8-4F6F-9D19-A7013AB96851}" srcOrd="2" destOrd="0" presId="urn:microsoft.com/office/officeart/2018/2/layout/IconCircleList"/>
    <dgm:cxn modelId="{300121F0-0FF6-42CF-BC6C-1C24EB731D2D}" type="presParOf" srcId="{55A4912A-6ED9-492D-82AB-56083A0A565E}" destId="{5EE28A03-0A21-4033-B59F-E2233F3D38B5}" srcOrd="3" destOrd="0" presId="urn:microsoft.com/office/officeart/2018/2/layout/IconCircleList"/>
    <dgm:cxn modelId="{44CDE904-FEE4-41EE-9042-60DA93E67994}" type="presParOf" srcId="{77256ED2-C054-4572-A958-73EFB5E7B9E6}" destId="{7A7331FA-06DC-4CF3-AAF0-30E0699B80C8}" srcOrd="1" destOrd="0" presId="urn:microsoft.com/office/officeart/2018/2/layout/IconCircleList"/>
    <dgm:cxn modelId="{06B73E86-FDEA-4B7B-94FE-C6B2F4210D35}" type="presParOf" srcId="{77256ED2-C054-4572-A958-73EFB5E7B9E6}" destId="{06B8CBE6-463F-4FF6-B01F-21B005CC4014}" srcOrd="2" destOrd="0" presId="urn:microsoft.com/office/officeart/2018/2/layout/IconCircleList"/>
    <dgm:cxn modelId="{E90049D7-83BB-462B-80BB-D2E8A31A7340}" type="presParOf" srcId="{06B8CBE6-463F-4FF6-B01F-21B005CC4014}" destId="{86FC4DA3-2E93-4FAA-B27E-8B39AF0BE764}" srcOrd="0" destOrd="0" presId="urn:microsoft.com/office/officeart/2018/2/layout/IconCircleList"/>
    <dgm:cxn modelId="{D459806B-967D-4540-9B47-1FEEA3BF010A}" type="presParOf" srcId="{06B8CBE6-463F-4FF6-B01F-21B005CC4014}" destId="{D6197B89-9BD4-4EFA-A700-AB5D4C8CF68D}" srcOrd="1" destOrd="0" presId="urn:microsoft.com/office/officeart/2018/2/layout/IconCircleList"/>
    <dgm:cxn modelId="{FD4F2A2A-560E-4B55-91CD-91818FB96AFF}" type="presParOf" srcId="{06B8CBE6-463F-4FF6-B01F-21B005CC4014}" destId="{35CFA2E0-229C-48A9-B685-474575C566B6}" srcOrd="2" destOrd="0" presId="urn:microsoft.com/office/officeart/2018/2/layout/IconCircleList"/>
    <dgm:cxn modelId="{360D1203-D457-4554-8EF1-BFC9DA45B5FF}" type="presParOf" srcId="{06B8CBE6-463F-4FF6-B01F-21B005CC4014}" destId="{D04DBC49-E458-4E37-A480-0D14429D3226}" srcOrd="3" destOrd="0" presId="urn:microsoft.com/office/officeart/2018/2/layout/IconCircleList"/>
    <dgm:cxn modelId="{011FE8FB-5C77-4B72-8742-CC2D8473E3B0}" type="presParOf" srcId="{77256ED2-C054-4572-A958-73EFB5E7B9E6}" destId="{99444D5E-3216-4A9C-9D97-1FF2C5A2521F}" srcOrd="3" destOrd="0" presId="urn:microsoft.com/office/officeart/2018/2/layout/IconCircleList"/>
    <dgm:cxn modelId="{BC7875F8-541E-4C4E-B6AE-98536DF0F55C}" type="presParOf" srcId="{77256ED2-C054-4572-A958-73EFB5E7B9E6}" destId="{2D0B038C-45B1-420C-8601-2FA46617FAAE}" srcOrd="4" destOrd="0" presId="urn:microsoft.com/office/officeart/2018/2/layout/IconCircleList"/>
    <dgm:cxn modelId="{F44D2BF7-DDBF-413E-A228-DB0398F60B75}" type="presParOf" srcId="{2D0B038C-45B1-420C-8601-2FA46617FAAE}" destId="{DEE6437C-53B0-444A-8EB9-81C8E9B2DAC6}" srcOrd="0" destOrd="0" presId="urn:microsoft.com/office/officeart/2018/2/layout/IconCircleList"/>
    <dgm:cxn modelId="{1BF27329-E33C-443B-A531-E9D6C7B8C665}" type="presParOf" srcId="{2D0B038C-45B1-420C-8601-2FA46617FAAE}" destId="{143B6825-F9BE-4663-87A9-6E83F7813837}" srcOrd="1" destOrd="0" presId="urn:microsoft.com/office/officeart/2018/2/layout/IconCircleList"/>
    <dgm:cxn modelId="{E43535AF-92A6-482B-9711-FA332BCA9E16}" type="presParOf" srcId="{2D0B038C-45B1-420C-8601-2FA46617FAAE}" destId="{166DFAA2-BB0C-4B50-B912-C2D4B70D18AB}" srcOrd="2" destOrd="0" presId="urn:microsoft.com/office/officeart/2018/2/layout/IconCircleList"/>
    <dgm:cxn modelId="{A1AFDE3A-3FCD-4289-8066-96D67B7047A6}" type="presParOf" srcId="{2D0B038C-45B1-420C-8601-2FA46617FAAE}" destId="{A8D1E8E6-54F8-40F3-956D-96426EBDD750}" srcOrd="3" destOrd="0" presId="urn:microsoft.com/office/officeart/2018/2/layout/IconCircleList"/>
    <dgm:cxn modelId="{A8B95823-DAC9-45ED-8E48-03125BACF3C7}" type="presParOf" srcId="{77256ED2-C054-4572-A958-73EFB5E7B9E6}" destId="{44843BFC-D994-4611-8086-7DD17DA97F13}" srcOrd="5" destOrd="0" presId="urn:microsoft.com/office/officeart/2018/2/layout/IconCircleList"/>
    <dgm:cxn modelId="{733332A5-D7CC-4DC0-8CD6-466CD1748D23}" type="presParOf" srcId="{77256ED2-C054-4572-A958-73EFB5E7B9E6}" destId="{432D82A3-C5D2-4C71-83B4-DFC1FA76BEB7}" srcOrd="6" destOrd="0" presId="urn:microsoft.com/office/officeart/2018/2/layout/IconCircleList"/>
    <dgm:cxn modelId="{94CB345A-3281-4BEB-861B-8457519A40F9}" type="presParOf" srcId="{432D82A3-C5D2-4C71-83B4-DFC1FA76BEB7}" destId="{0870FC1A-B6E6-47B0-8B98-D280B9CF2DF6}" srcOrd="0" destOrd="0" presId="urn:microsoft.com/office/officeart/2018/2/layout/IconCircleList"/>
    <dgm:cxn modelId="{59C88B13-2D3C-4DDE-8DFB-C150D511CAE0}" type="presParOf" srcId="{432D82A3-C5D2-4C71-83B4-DFC1FA76BEB7}" destId="{2860E1E2-DE34-4786-A796-9A3716D0EDA8}" srcOrd="1" destOrd="0" presId="urn:microsoft.com/office/officeart/2018/2/layout/IconCircleList"/>
    <dgm:cxn modelId="{2E0C71FE-F5B0-4371-BCF6-74019E820C86}" type="presParOf" srcId="{432D82A3-C5D2-4C71-83B4-DFC1FA76BEB7}" destId="{F4A1AE73-1F97-4BA4-886E-768B87F69EF7}" srcOrd="2" destOrd="0" presId="urn:microsoft.com/office/officeart/2018/2/layout/IconCircleList"/>
    <dgm:cxn modelId="{EED955ED-5BD8-4A69-B29A-42903177D840}" type="presParOf" srcId="{432D82A3-C5D2-4C71-83B4-DFC1FA76BEB7}" destId="{5165B0AC-83FF-465A-8D53-C5B8F38CE665}" srcOrd="3" destOrd="0" presId="urn:microsoft.com/office/officeart/2018/2/layout/IconCircleList"/>
    <dgm:cxn modelId="{09C7F02D-6A61-453E-8FE6-0D8E53E5012E}" type="presParOf" srcId="{77256ED2-C054-4572-A958-73EFB5E7B9E6}" destId="{30618A25-0914-472B-86C4-797212C9F997}" srcOrd="7" destOrd="0" presId="urn:microsoft.com/office/officeart/2018/2/layout/IconCircleList"/>
    <dgm:cxn modelId="{EE4C3D67-8676-4DE5-9224-2B54E5831333}" type="presParOf" srcId="{77256ED2-C054-4572-A958-73EFB5E7B9E6}" destId="{E425C8E2-7F85-4F96-95A9-CF0D9BDA63D6}" srcOrd="8" destOrd="0" presId="urn:microsoft.com/office/officeart/2018/2/layout/IconCircleList"/>
    <dgm:cxn modelId="{808CC555-B8B4-45BB-A3E3-1F1BC657C2AF}" type="presParOf" srcId="{E425C8E2-7F85-4F96-95A9-CF0D9BDA63D6}" destId="{E3494FE2-6E0C-491A-8B2D-E8986D9311D4}" srcOrd="0" destOrd="0" presId="urn:microsoft.com/office/officeart/2018/2/layout/IconCircleList"/>
    <dgm:cxn modelId="{D867BAA1-87E5-4853-B6F8-D574928BD03B}" type="presParOf" srcId="{E425C8E2-7F85-4F96-95A9-CF0D9BDA63D6}" destId="{127460E2-3937-4DA2-8D99-B14CE0096EB4}" srcOrd="1" destOrd="0" presId="urn:microsoft.com/office/officeart/2018/2/layout/IconCircleList"/>
    <dgm:cxn modelId="{9A0F2CBE-0793-408B-9342-01D10588C921}" type="presParOf" srcId="{E425C8E2-7F85-4F96-95A9-CF0D9BDA63D6}" destId="{064E7640-9D23-40F6-9EA9-FC54A44BCB49}" srcOrd="2" destOrd="0" presId="urn:microsoft.com/office/officeart/2018/2/layout/IconCircleList"/>
    <dgm:cxn modelId="{596CEEE6-1188-4AAA-816B-689AD67AD7A7}" type="presParOf" srcId="{E425C8E2-7F85-4F96-95A9-CF0D9BDA63D6}" destId="{DAB3960D-92BB-414D-8085-6168DD1F97C5}" srcOrd="3" destOrd="0" presId="urn:microsoft.com/office/officeart/2018/2/layout/IconCircleList"/>
    <dgm:cxn modelId="{1B0F1184-6D40-418F-A396-4B58C9768250}" type="presParOf" srcId="{77256ED2-C054-4572-A958-73EFB5E7B9E6}" destId="{31D36277-8055-4788-A33D-76267A1231D3}" srcOrd="9" destOrd="0" presId="urn:microsoft.com/office/officeart/2018/2/layout/IconCircleList"/>
    <dgm:cxn modelId="{6CB3457B-CAF1-4572-A98A-6B03AE1A91CC}" type="presParOf" srcId="{77256ED2-C054-4572-A958-73EFB5E7B9E6}" destId="{C94A591C-27C7-438F-9DA9-7738B39D58D2}" srcOrd="10" destOrd="0" presId="urn:microsoft.com/office/officeart/2018/2/layout/IconCircleList"/>
    <dgm:cxn modelId="{5C2F63CE-BA91-4D44-A23A-BC2B235EA45C}" type="presParOf" srcId="{C94A591C-27C7-438F-9DA9-7738B39D58D2}" destId="{6B161C6F-A418-4241-85E9-A8E94848DB23}" srcOrd="0" destOrd="0" presId="urn:microsoft.com/office/officeart/2018/2/layout/IconCircleList"/>
    <dgm:cxn modelId="{DF7FE3EA-066A-4E56-A0D2-5CC480E24017}" type="presParOf" srcId="{C94A591C-27C7-438F-9DA9-7738B39D58D2}" destId="{4B4AC506-584B-483C-BD4B-8D0B74B454D8}" srcOrd="1" destOrd="0" presId="urn:microsoft.com/office/officeart/2018/2/layout/IconCircleList"/>
    <dgm:cxn modelId="{7A4C3667-7676-470A-8CBA-43FB4783F816}" type="presParOf" srcId="{C94A591C-27C7-438F-9DA9-7738B39D58D2}" destId="{44C8543E-A9DB-4599-8D63-BD09C2C8D097}" srcOrd="2" destOrd="0" presId="urn:microsoft.com/office/officeart/2018/2/layout/IconCircleList"/>
    <dgm:cxn modelId="{21CB6073-51FD-4B61-A982-84A0B9F043F4}" type="presParOf" srcId="{C94A591C-27C7-438F-9DA9-7738B39D58D2}" destId="{F5690EB1-6495-4DC4-B416-9C73474F329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3CE3C-D963-4E5F-83CA-E842F8C4AB92}">
      <dsp:nvSpPr>
        <dsp:cNvPr id="0" name=""/>
        <dsp:cNvSpPr/>
      </dsp:nvSpPr>
      <dsp:spPr>
        <a:xfrm>
          <a:off x="76467" y="339668"/>
          <a:ext cx="726664" cy="72666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94C93-8DF7-44A5-B437-E8013313A248}">
      <dsp:nvSpPr>
        <dsp:cNvPr id="0" name=""/>
        <dsp:cNvSpPr/>
      </dsp:nvSpPr>
      <dsp:spPr>
        <a:xfrm>
          <a:off x="229066" y="492267"/>
          <a:ext cx="421465" cy="4214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9236B-C936-4796-8CB7-EDF43D81D8BD}">
      <dsp:nvSpPr>
        <dsp:cNvPr id="0" name=""/>
        <dsp:cNvSpPr/>
      </dsp:nvSpPr>
      <dsp:spPr>
        <a:xfrm>
          <a:off x="958845" y="339668"/>
          <a:ext cx="1712852" cy="72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Guests greeted warmly and introduced to officers and members</a:t>
          </a:r>
        </a:p>
      </dsp:txBody>
      <dsp:txXfrm>
        <a:off x="958845" y="339668"/>
        <a:ext cx="1712852" cy="726664"/>
      </dsp:txXfrm>
    </dsp:sp>
    <dsp:sp modelId="{DCAF2542-4A80-42E8-ABBA-325D6CE49A1C}">
      <dsp:nvSpPr>
        <dsp:cNvPr id="0" name=""/>
        <dsp:cNvSpPr/>
      </dsp:nvSpPr>
      <dsp:spPr>
        <a:xfrm>
          <a:off x="2970149" y="339668"/>
          <a:ext cx="726664" cy="72666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78C2E-84DA-47C2-B70F-E4E420D56F7E}">
      <dsp:nvSpPr>
        <dsp:cNvPr id="0" name=""/>
        <dsp:cNvSpPr/>
      </dsp:nvSpPr>
      <dsp:spPr>
        <a:xfrm>
          <a:off x="3122749" y="492267"/>
          <a:ext cx="421465" cy="4214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8C80E-610D-458F-9694-229804A92B1A}">
      <dsp:nvSpPr>
        <dsp:cNvPr id="0" name=""/>
        <dsp:cNvSpPr/>
      </dsp:nvSpPr>
      <dsp:spPr>
        <a:xfrm>
          <a:off x="3852528" y="339668"/>
          <a:ext cx="1712852" cy="72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Guest book and name tags provided</a:t>
          </a:r>
        </a:p>
      </dsp:txBody>
      <dsp:txXfrm>
        <a:off x="3852528" y="339668"/>
        <a:ext cx="1712852" cy="726664"/>
      </dsp:txXfrm>
    </dsp:sp>
    <dsp:sp modelId="{08E42D7C-8AF9-4943-ACEA-6E90B073F4CE}">
      <dsp:nvSpPr>
        <dsp:cNvPr id="0" name=""/>
        <dsp:cNvSpPr/>
      </dsp:nvSpPr>
      <dsp:spPr>
        <a:xfrm>
          <a:off x="76467" y="1802827"/>
          <a:ext cx="726664" cy="72666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824AD-0F53-4930-BC44-4CEB041D2106}">
      <dsp:nvSpPr>
        <dsp:cNvPr id="0" name=""/>
        <dsp:cNvSpPr/>
      </dsp:nvSpPr>
      <dsp:spPr>
        <a:xfrm>
          <a:off x="229066" y="1955426"/>
          <a:ext cx="421465" cy="4214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57A97-BD80-4130-AF19-98885B6F93E8}">
      <dsp:nvSpPr>
        <dsp:cNvPr id="0" name=""/>
        <dsp:cNvSpPr/>
      </dsp:nvSpPr>
      <dsp:spPr>
        <a:xfrm>
          <a:off x="958845" y="1802827"/>
          <a:ext cx="1712852" cy="72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Professionally arranged meeting room</a:t>
          </a:r>
        </a:p>
      </dsp:txBody>
      <dsp:txXfrm>
        <a:off x="958845" y="1802827"/>
        <a:ext cx="1712852" cy="726664"/>
      </dsp:txXfrm>
    </dsp:sp>
    <dsp:sp modelId="{36616D5E-1461-49E2-BD81-A4B38802A8A9}">
      <dsp:nvSpPr>
        <dsp:cNvPr id="0" name=""/>
        <dsp:cNvSpPr/>
      </dsp:nvSpPr>
      <dsp:spPr>
        <a:xfrm>
          <a:off x="2970149" y="1802827"/>
          <a:ext cx="726664" cy="72666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1775B-0738-4A15-A919-F1A971AF0BAE}">
      <dsp:nvSpPr>
        <dsp:cNvPr id="0" name=""/>
        <dsp:cNvSpPr/>
      </dsp:nvSpPr>
      <dsp:spPr>
        <a:xfrm>
          <a:off x="3122749" y="1955426"/>
          <a:ext cx="421465" cy="4214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81246-9771-4420-AA2F-417225DA86B7}">
      <dsp:nvSpPr>
        <dsp:cNvPr id="0" name=""/>
        <dsp:cNvSpPr/>
      </dsp:nvSpPr>
      <dsp:spPr>
        <a:xfrm>
          <a:off x="3852528" y="1802827"/>
          <a:ext cx="1712852" cy="72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Convenient meeting location</a:t>
          </a:r>
        </a:p>
      </dsp:txBody>
      <dsp:txXfrm>
        <a:off x="3852528" y="1802827"/>
        <a:ext cx="1712852" cy="726664"/>
      </dsp:txXfrm>
    </dsp:sp>
    <dsp:sp modelId="{51F0AC99-1E2D-4B79-8154-B63116C6E5EE}">
      <dsp:nvSpPr>
        <dsp:cNvPr id="0" name=""/>
        <dsp:cNvSpPr/>
      </dsp:nvSpPr>
      <dsp:spPr>
        <a:xfrm>
          <a:off x="76467" y="3265986"/>
          <a:ext cx="726664" cy="72666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5ABD0-0BCD-42A9-ADA1-2764F44D0F6B}">
      <dsp:nvSpPr>
        <dsp:cNvPr id="0" name=""/>
        <dsp:cNvSpPr/>
      </dsp:nvSpPr>
      <dsp:spPr>
        <a:xfrm>
          <a:off x="229066" y="3418585"/>
          <a:ext cx="421465" cy="4214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95D5F-B4A0-4518-8A72-F075D53364DD}">
      <dsp:nvSpPr>
        <dsp:cNvPr id="0" name=""/>
        <dsp:cNvSpPr/>
      </dsp:nvSpPr>
      <dsp:spPr>
        <a:xfrm>
          <a:off x="958845" y="3265986"/>
          <a:ext cx="1712852" cy="72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Guests invited to address the club</a:t>
          </a:r>
        </a:p>
      </dsp:txBody>
      <dsp:txXfrm>
        <a:off x="958845" y="3265986"/>
        <a:ext cx="1712852" cy="726664"/>
      </dsp:txXfrm>
    </dsp:sp>
    <dsp:sp modelId="{D0017D21-16BA-4714-9667-A4D6F2A43BF7}">
      <dsp:nvSpPr>
        <dsp:cNvPr id="0" name=""/>
        <dsp:cNvSpPr/>
      </dsp:nvSpPr>
      <dsp:spPr>
        <a:xfrm>
          <a:off x="2970149" y="3265986"/>
          <a:ext cx="726664" cy="72666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393EC-7C9A-40B5-9605-2573F997D000}">
      <dsp:nvSpPr>
        <dsp:cNvPr id="0" name=""/>
        <dsp:cNvSpPr/>
      </dsp:nvSpPr>
      <dsp:spPr>
        <a:xfrm>
          <a:off x="3122749" y="3418585"/>
          <a:ext cx="421465" cy="42146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B46D2-C7AA-48F3-BD79-A1844D2D7DE8}">
      <dsp:nvSpPr>
        <dsp:cNvPr id="0" name=""/>
        <dsp:cNvSpPr/>
      </dsp:nvSpPr>
      <dsp:spPr>
        <a:xfrm>
          <a:off x="3852528" y="3265986"/>
          <a:ext cx="1712852" cy="72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Guests invited to join</a:t>
          </a:r>
        </a:p>
      </dsp:txBody>
      <dsp:txXfrm>
        <a:off x="3852528" y="3265986"/>
        <a:ext cx="1712852" cy="726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18741-2A36-41FE-A7CC-FA9EBADB9CDB}">
      <dsp:nvSpPr>
        <dsp:cNvPr id="0" name=""/>
        <dsp:cNvSpPr/>
      </dsp:nvSpPr>
      <dsp:spPr>
        <a:xfrm>
          <a:off x="0" y="403082"/>
          <a:ext cx="1763077" cy="10578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Formal induction, including presentation of pin</a:t>
          </a:r>
        </a:p>
      </dsp:txBody>
      <dsp:txXfrm>
        <a:off x="0" y="403082"/>
        <a:ext cx="1763077" cy="1057846"/>
      </dsp:txXfrm>
    </dsp:sp>
    <dsp:sp modelId="{A32325EC-2629-43AE-A16F-BCF4F248B7DD}">
      <dsp:nvSpPr>
        <dsp:cNvPr id="0" name=""/>
        <dsp:cNvSpPr/>
      </dsp:nvSpPr>
      <dsp:spPr>
        <a:xfrm>
          <a:off x="1939385" y="403082"/>
          <a:ext cx="1763077" cy="10578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Assignment of mentor</a:t>
          </a:r>
        </a:p>
      </dsp:txBody>
      <dsp:txXfrm>
        <a:off x="1939385" y="403082"/>
        <a:ext cx="1763077" cy="1057846"/>
      </dsp:txXfrm>
    </dsp:sp>
    <dsp:sp modelId="{8AA16218-B8DA-4650-AA57-5A7ED6EC4F1A}">
      <dsp:nvSpPr>
        <dsp:cNvPr id="0" name=""/>
        <dsp:cNvSpPr/>
      </dsp:nvSpPr>
      <dsp:spPr>
        <a:xfrm>
          <a:off x="3878770" y="403082"/>
          <a:ext cx="1763077" cy="10578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Education programs and recognition system discussed</a:t>
          </a:r>
        </a:p>
      </dsp:txBody>
      <dsp:txXfrm>
        <a:off x="3878770" y="403082"/>
        <a:ext cx="1763077" cy="1057846"/>
      </dsp:txXfrm>
    </dsp:sp>
    <dsp:sp modelId="{ED09F552-C234-4CC8-A272-7FDC904D2554}">
      <dsp:nvSpPr>
        <dsp:cNvPr id="0" name=""/>
        <dsp:cNvSpPr/>
      </dsp:nvSpPr>
      <dsp:spPr>
        <a:xfrm>
          <a:off x="0" y="1637236"/>
          <a:ext cx="1763077" cy="10578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Learning needs assessed</a:t>
          </a:r>
        </a:p>
      </dsp:txBody>
      <dsp:txXfrm>
        <a:off x="0" y="1637236"/>
        <a:ext cx="1763077" cy="1057846"/>
      </dsp:txXfrm>
    </dsp:sp>
    <dsp:sp modelId="{63A2B00F-AAF2-4D78-A9FC-642AA02199B6}">
      <dsp:nvSpPr>
        <dsp:cNvPr id="0" name=""/>
        <dsp:cNvSpPr/>
      </dsp:nvSpPr>
      <dsp:spPr>
        <a:xfrm>
          <a:off x="1939385" y="1637236"/>
          <a:ext cx="1763077" cy="10578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Discussed accommodations for members with disabilities </a:t>
          </a:r>
        </a:p>
      </dsp:txBody>
      <dsp:txXfrm>
        <a:off x="1939385" y="1637236"/>
        <a:ext cx="1763077" cy="1057846"/>
      </dsp:txXfrm>
    </dsp:sp>
    <dsp:sp modelId="{534FFFBF-ACDE-4FDC-8437-51B7213B3BF2}">
      <dsp:nvSpPr>
        <dsp:cNvPr id="0" name=""/>
        <dsp:cNvSpPr/>
      </dsp:nvSpPr>
      <dsp:spPr>
        <a:xfrm>
          <a:off x="3878770" y="1637236"/>
          <a:ext cx="1763077" cy="10578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Speaking role(s) assigned</a:t>
          </a:r>
        </a:p>
      </dsp:txBody>
      <dsp:txXfrm>
        <a:off x="3878770" y="1637236"/>
        <a:ext cx="1763077" cy="1057846"/>
      </dsp:txXfrm>
    </dsp:sp>
    <dsp:sp modelId="{A61AF714-94E2-4395-9C1D-A32B5B54ED1E}">
      <dsp:nvSpPr>
        <dsp:cNvPr id="0" name=""/>
        <dsp:cNvSpPr/>
      </dsp:nvSpPr>
      <dsp:spPr>
        <a:xfrm>
          <a:off x="1939385" y="2871390"/>
          <a:ext cx="1763077" cy="105784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Member involved in club activities</a:t>
          </a:r>
        </a:p>
      </dsp:txBody>
      <dsp:txXfrm>
        <a:off x="1939385" y="2871390"/>
        <a:ext cx="1763077" cy="1057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81DCF-4AC9-42D8-9FF3-1A470CCDFC97}">
      <dsp:nvSpPr>
        <dsp:cNvPr id="0" name=""/>
        <dsp:cNvSpPr/>
      </dsp:nvSpPr>
      <dsp:spPr>
        <a:xfrm>
          <a:off x="76467" y="339668"/>
          <a:ext cx="726664" cy="72666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558D1-810B-4048-85F9-2A9B40E61676}">
      <dsp:nvSpPr>
        <dsp:cNvPr id="0" name=""/>
        <dsp:cNvSpPr/>
      </dsp:nvSpPr>
      <dsp:spPr>
        <a:xfrm>
          <a:off x="229066" y="492267"/>
          <a:ext cx="421465" cy="4214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2FA31-0DA9-45E6-8894-841459DB4127}">
      <dsp:nvSpPr>
        <dsp:cNvPr id="0" name=""/>
        <dsp:cNvSpPr/>
      </dsp:nvSpPr>
      <dsp:spPr>
        <a:xfrm>
          <a:off x="958845" y="339668"/>
          <a:ext cx="1712852" cy="72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Guests greeted warmly</a:t>
          </a:r>
        </a:p>
      </dsp:txBody>
      <dsp:txXfrm>
        <a:off x="958845" y="339668"/>
        <a:ext cx="1712852" cy="726664"/>
      </dsp:txXfrm>
    </dsp:sp>
    <dsp:sp modelId="{3201F59E-6037-4B0F-8094-E47516E570B8}">
      <dsp:nvSpPr>
        <dsp:cNvPr id="0" name=""/>
        <dsp:cNvSpPr/>
      </dsp:nvSpPr>
      <dsp:spPr>
        <a:xfrm>
          <a:off x="2970149" y="339668"/>
          <a:ext cx="726664" cy="72666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E397E-A72E-4300-9B41-C83A4BF53B8B}">
      <dsp:nvSpPr>
        <dsp:cNvPr id="0" name=""/>
        <dsp:cNvSpPr/>
      </dsp:nvSpPr>
      <dsp:spPr>
        <a:xfrm>
          <a:off x="3122749" y="492267"/>
          <a:ext cx="421465" cy="4214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DCB82-2B5D-47CD-AFB1-D92E04159609}">
      <dsp:nvSpPr>
        <dsp:cNvPr id="0" name=""/>
        <dsp:cNvSpPr/>
      </dsp:nvSpPr>
      <dsp:spPr>
        <a:xfrm>
          <a:off x="3852528" y="339668"/>
          <a:ext cx="1712852" cy="72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Enjoyable, educational meetings</a:t>
          </a:r>
        </a:p>
      </dsp:txBody>
      <dsp:txXfrm>
        <a:off x="3852528" y="339668"/>
        <a:ext cx="1712852" cy="726664"/>
      </dsp:txXfrm>
    </dsp:sp>
    <dsp:sp modelId="{73E7FDB4-2CA9-441C-A08A-77E1F0EC9EDE}">
      <dsp:nvSpPr>
        <dsp:cNvPr id="0" name=""/>
        <dsp:cNvSpPr/>
      </dsp:nvSpPr>
      <dsp:spPr>
        <a:xfrm>
          <a:off x="76467" y="1802827"/>
          <a:ext cx="726664" cy="72666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32AC5-69AF-43EC-BCBC-9BE6F33685C1}">
      <dsp:nvSpPr>
        <dsp:cNvPr id="0" name=""/>
        <dsp:cNvSpPr/>
      </dsp:nvSpPr>
      <dsp:spPr>
        <a:xfrm>
          <a:off x="229066" y="1955426"/>
          <a:ext cx="421465" cy="4214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01A4D-495A-47A0-81FF-7D27172A4D8D}">
      <dsp:nvSpPr>
        <dsp:cNvPr id="0" name=""/>
        <dsp:cNvSpPr/>
      </dsp:nvSpPr>
      <dsp:spPr>
        <a:xfrm>
          <a:off x="958845" y="1802827"/>
          <a:ext cx="1712852" cy="72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Regularly-scheduled social events</a:t>
          </a:r>
        </a:p>
      </dsp:txBody>
      <dsp:txXfrm>
        <a:off x="958845" y="1802827"/>
        <a:ext cx="1712852" cy="726664"/>
      </dsp:txXfrm>
    </dsp:sp>
    <dsp:sp modelId="{6859ED31-C747-4A20-BCBB-2B4116661674}">
      <dsp:nvSpPr>
        <dsp:cNvPr id="0" name=""/>
        <dsp:cNvSpPr/>
      </dsp:nvSpPr>
      <dsp:spPr>
        <a:xfrm>
          <a:off x="2970149" y="1802827"/>
          <a:ext cx="726664" cy="72666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B84A6-B0E9-434A-8277-FDE0DF5C569F}">
      <dsp:nvSpPr>
        <dsp:cNvPr id="0" name=""/>
        <dsp:cNvSpPr/>
      </dsp:nvSpPr>
      <dsp:spPr>
        <a:xfrm>
          <a:off x="3122749" y="1955426"/>
          <a:ext cx="421465" cy="4214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5FCA4-0250-4D42-BD3B-0502F9F10523}">
      <dsp:nvSpPr>
        <dsp:cNvPr id="0" name=""/>
        <dsp:cNvSpPr/>
      </dsp:nvSpPr>
      <dsp:spPr>
        <a:xfrm>
          <a:off x="3852528" y="1802827"/>
          <a:ext cx="1712852" cy="72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Participation in Area, District, and International events</a:t>
          </a:r>
        </a:p>
      </dsp:txBody>
      <dsp:txXfrm>
        <a:off x="3852528" y="1802827"/>
        <a:ext cx="1712852" cy="726664"/>
      </dsp:txXfrm>
    </dsp:sp>
    <dsp:sp modelId="{1D495884-1737-4314-BFF9-784885F0FAA8}">
      <dsp:nvSpPr>
        <dsp:cNvPr id="0" name=""/>
        <dsp:cNvSpPr/>
      </dsp:nvSpPr>
      <dsp:spPr>
        <a:xfrm>
          <a:off x="76467" y="3265986"/>
          <a:ext cx="726664" cy="72666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86D7B-A109-4121-BF9C-D73F1E6F6146}">
      <dsp:nvSpPr>
        <dsp:cNvPr id="0" name=""/>
        <dsp:cNvSpPr/>
      </dsp:nvSpPr>
      <dsp:spPr>
        <a:xfrm>
          <a:off x="229066" y="3418585"/>
          <a:ext cx="421465" cy="4214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0D818-8FC0-433D-8CC9-E1E0509F998B}">
      <dsp:nvSpPr>
        <dsp:cNvPr id="0" name=""/>
        <dsp:cNvSpPr/>
      </dsp:nvSpPr>
      <dsp:spPr>
        <a:xfrm>
          <a:off x="958845" y="3265986"/>
          <a:ext cx="1712852" cy="72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Inter-club events</a:t>
          </a:r>
        </a:p>
      </dsp:txBody>
      <dsp:txXfrm>
        <a:off x="958845" y="3265986"/>
        <a:ext cx="1712852" cy="726664"/>
      </dsp:txXfrm>
    </dsp:sp>
    <dsp:sp modelId="{3674391F-9C0B-4CFC-9F33-B90ED3FC1DA0}">
      <dsp:nvSpPr>
        <dsp:cNvPr id="0" name=""/>
        <dsp:cNvSpPr/>
      </dsp:nvSpPr>
      <dsp:spPr>
        <a:xfrm>
          <a:off x="2970149" y="3265986"/>
          <a:ext cx="726664" cy="72666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AD5D7-0532-4B90-B063-C7A82230F615}">
      <dsp:nvSpPr>
        <dsp:cNvPr id="0" name=""/>
        <dsp:cNvSpPr/>
      </dsp:nvSpPr>
      <dsp:spPr>
        <a:xfrm>
          <a:off x="3122749" y="3418585"/>
          <a:ext cx="421465" cy="42146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C8BF0-C319-4DED-B1CE-A0BD47F42331}">
      <dsp:nvSpPr>
        <dsp:cNvPr id="0" name=""/>
        <dsp:cNvSpPr/>
      </dsp:nvSpPr>
      <dsp:spPr>
        <a:xfrm>
          <a:off x="3852528" y="3265986"/>
          <a:ext cx="1712852" cy="72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Club newsletter and/or website–updated regularly</a:t>
          </a:r>
        </a:p>
      </dsp:txBody>
      <dsp:txXfrm>
        <a:off x="3852528" y="3265986"/>
        <a:ext cx="1712852" cy="726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111E1-96DA-47DC-94C4-4FD52077CB3A}">
      <dsp:nvSpPr>
        <dsp:cNvPr id="0" name=""/>
        <dsp:cNvSpPr/>
      </dsp:nvSpPr>
      <dsp:spPr>
        <a:xfrm>
          <a:off x="547380" y="879"/>
          <a:ext cx="2165279" cy="12991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Program and agenda publicized in advance</a:t>
          </a:r>
        </a:p>
      </dsp:txBody>
      <dsp:txXfrm>
        <a:off x="547380" y="879"/>
        <a:ext cx="2165279" cy="1299167"/>
      </dsp:txXfrm>
    </dsp:sp>
    <dsp:sp modelId="{A2AF8D3F-29B0-47B9-8A59-BE244726069D}">
      <dsp:nvSpPr>
        <dsp:cNvPr id="0" name=""/>
        <dsp:cNvSpPr/>
      </dsp:nvSpPr>
      <dsp:spPr>
        <a:xfrm>
          <a:off x="2929187" y="879"/>
          <a:ext cx="2165279" cy="12991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Members are prepared to carry out all program assignments</a:t>
          </a:r>
        </a:p>
      </dsp:txBody>
      <dsp:txXfrm>
        <a:off x="2929187" y="879"/>
        <a:ext cx="2165279" cy="1299167"/>
      </dsp:txXfrm>
    </dsp:sp>
    <dsp:sp modelId="{583E5C4A-2574-4708-8D93-7D6859DDC244}">
      <dsp:nvSpPr>
        <dsp:cNvPr id="0" name=""/>
        <dsp:cNvSpPr/>
      </dsp:nvSpPr>
      <dsp:spPr>
        <a:xfrm>
          <a:off x="547380" y="1516575"/>
          <a:ext cx="2165279" cy="12991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All projects are from Pathways</a:t>
          </a:r>
        </a:p>
      </dsp:txBody>
      <dsp:txXfrm>
        <a:off x="547380" y="1516575"/>
        <a:ext cx="2165279" cy="1299167"/>
      </dsp:txXfrm>
    </dsp:sp>
    <dsp:sp modelId="{E6B01204-F66B-465E-9598-6CB93E0D8E0D}">
      <dsp:nvSpPr>
        <dsp:cNvPr id="0" name=""/>
        <dsp:cNvSpPr/>
      </dsp:nvSpPr>
      <dsp:spPr>
        <a:xfrm>
          <a:off x="2929187" y="1516575"/>
          <a:ext cx="2165279" cy="12991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Meetings begin and end on time</a:t>
          </a:r>
        </a:p>
      </dsp:txBody>
      <dsp:txXfrm>
        <a:off x="2929187" y="1516575"/>
        <a:ext cx="2165279" cy="1299167"/>
      </dsp:txXfrm>
    </dsp:sp>
    <dsp:sp modelId="{7A10AFD8-4ABA-48F1-882C-9A6989C233A0}">
      <dsp:nvSpPr>
        <dsp:cNvPr id="0" name=""/>
        <dsp:cNvSpPr/>
      </dsp:nvSpPr>
      <dsp:spPr>
        <a:xfrm>
          <a:off x="547380" y="3032271"/>
          <a:ext cx="2165279" cy="12991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Creative Table Topics™ and activities</a:t>
          </a:r>
        </a:p>
      </dsp:txBody>
      <dsp:txXfrm>
        <a:off x="547380" y="3032271"/>
        <a:ext cx="2165279" cy="1299167"/>
      </dsp:txXfrm>
    </dsp:sp>
    <dsp:sp modelId="{1FD263F0-AEAD-49BB-A3C4-345B18DAD6A0}">
      <dsp:nvSpPr>
        <dsp:cNvPr id="0" name=""/>
        <dsp:cNvSpPr/>
      </dsp:nvSpPr>
      <dsp:spPr>
        <a:xfrm>
          <a:off x="2929187" y="3032271"/>
          <a:ext cx="2165279" cy="12991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Positive and helpful evaluations</a:t>
          </a:r>
        </a:p>
      </dsp:txBody>
      <dsp:txXfrm>
        <a:off x="2929187" y="3032271"/>
        <a:ext cx="2165279" cy="12991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1CFA8-4D90-4E93-BCE9-3DA4556874D8}">
      <dsp:nvSpPr>
        <dsp:cNvPr id="0" name=""/>
        <dsp:cNvSpPr/>
      </dsp:nvSpPr>
      <dsp:spPr>
        <a:xfrm>
          <a:off x="0" y="11922"/>
          <a:ext cx="11647367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Club has 20 or more members</a:t>
          </a:r>
        </a:p>
      </dsp:txBody>
      <dsp:txXfrm>
        <a:off x="31984" y="43906"/>
        <a:ext cx="11583399" cy="591232"/>
      </dsp:txXfrm>
    </dsp:sp>
    <dsp:sp modelId="{E4891A29-3802-4FA5-91C7-61D023514B81}">
      <dsp:nvSpPr>
        <dsp:cNvPr id="0" name=""/>
        <dsp:cNvSpPr/>
      </dsp:nvSpPr>
      <dsp:spPr>
        <a:xfrm>
          <a:off x="0" y="747762"/>
          <a:ext cx="11647367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Members are retained</a:t>
          </a:r>
        </a:p>
      </dsp:txBody>
      <dsp:txXfrm>
        <a:off x="31984" y="779746"/>
        <a:ext cx="11583399" cy="591232"/>
      </dsp:txXfrm>
    </dsp:sp>
    <dsp:sp modelId="{1CE460A8-CB19-4A08-8783-242F6A9E5160}">
      <dsp:nvSpPr>
        <dsp:cNvPr id="0" name=""/>
        <dsp:cNvSpPr/>
      </dsp:nvSpPr>
      <dsp:spPr>
        <a:xfrm>
          <a:off x="0" y="1483602"/>
          <a:ext cx="11647367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Promotion in club’s organization or community</a:t>
          </a:r>
        </a:p>
      </dsp:txBody>
      <dsp:txXfrm>
        <a:off x="31984" y="1515586"/>
        <a:ext cx="11583399" cy="591232"/>
      </dsp:txXfrm>
    </dsp:sp>
    <dsp:sp modelId="{EBB2426F-E590-4049-9B63-610AC17107CD}">
      <dsp:nvSpPr>
        <dsp:cNvPr id="0" name=""/>
        <dsp:cNvSpPr/>
      </dsp:nvSpPr>
      <dsp:spPr>
        <a:xfrm>
          <a:off x="0" y="2219442"/>
          <a:ext cx="11647367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Club programs are varied and exciting</a:t>
          </a:r>
        </a:p>
      </dsp:txBody>
      <dsp:txXfrm>
        <a:off x="31984" y="2251426"/>
        <a:ext cx="11583399" cy="591232"/>
      </dsp:txXfrm>
    </dsp:sp>
    <dsp:sp modelId="{4BA029EE-E376-40A6-8E9F-20123EC08569}">
      <dsp:nvSpPr>
        <dsp:cNvPr id="0" name=""/>
        <dsp:cNvSpPr/>
      </dsp:nvSpPr>
      <dsp:spPr>
        <a:xfrm>
          <a:off x="0" y="2955281"/>
          <a:ext cx="11647367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Toastmasters sponsoring new members are recognized</a:t>
          </a:r>
        </a:p>
      </dsp:txBody>
      <dsp:txXfrm>
        <a:off x="31984" y="2987265"/>
        <a:ext cx="11583399" cy="591232"/>
      </dsp:txXfrm>
    </dsp:sp>
    <dsp:sp modelId="{94C25D5F-9DB3-4581-A81A-ABB55A4B0069}">
      <dsp:nvSpPr>
        <dsp:cNvPr id="0" name=""/>
        <dsp:cNvSpPr/>
      </dsp:nvSpPr>
      <dsp:spPr>
        <a:xfrm>
          <a:off x="0" y="3691121"/>
          <a:ext cx="11647367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Regular membership-building programs</a:t>
          </a:r>
        </a:p>
      </dsp:txBody>
      <dsp:txXfrm>
        <a:off x="31984" y="3723105"/>
        <a:ext cx="11583399" cy="5912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C7374-E867-48BB-9ABD-C8F222934878}">
      <dsp:nvSpPr>
        <dsp:cNvPr id="0" name=""/>
        <dsp:cNvSpPr/>
      </dsp:nvSpPr>
      <dsp:spPr>
        <a:xfrm>
          <a:off x="3600751" y="870703"/>
          <a:ext cx="6692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920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17860" y="912924"/>
        <a:ext cx="34990" cy="6998"/>
      </dsp:txXfrm>
    </dsp:sp>
    <dsp:sp modelId="{2C8EF45B-904A-4390-9647-009252DC73D2}">
      <dsp:nvSpPr>
        <dsp:cNvPr id="0" name=""/>
        <dsp:cNvSpPr/>
      </dsp:nvSpPr>
      <dsp:spPr>
        <a:xfrm>
          <a:off x="559903" y="3629"/>
          <a:ext cx="3042647" cy="1825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92" tIns="156499" rIns="149092" bIns="156499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Award applications immediately submitted to World Headquarters</a:t>
          </a:r>
        </a:p>
      </dsp:txBody>
      <dsp:txXfrm>
        <a:off x="559903" y="3629"/>
        <a:ext cx="3042647" cy="1825588"/>
      </dsp:txXfrm>
    </dsp:sp>
    <dsp:sp modelId="{1FA63DB4-98A4-466F-A02F-64380E7406C0}">
      <dsp:nvSpPr>
        <dsp:cNvPr id="0" name=""/>
        <dsp:cNvSpPr/>
      </dsp:nvSpPr>
      <dsp:spPr>
        <a:xfrm>
          <a:off x="7343207" y="870703"/>
          <a:ext cx="6692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920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60316" y="912924"/>
        <a:ext cx="34990" cy="6998"/>
      </dsp:txXfrm>
    </dsp:sp>
    <dsp:sp modelId="{1D499634-3827-4573-ACD6-B2AD75B2F05C}">
      <dsp:nvSpPr>
        <dsp:cNvPr id="0" name=""/>
        <dsp:cNvSpPr/>
      </dsp:nvSpPr>
      <dsp:spPr>
        <a:xfrm>
          <a:off x="4302359" y="3629"/>
          <a:ext cx="3042647" cy="1825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92" tIns="156499" rIns="149092" bIns="156499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Progress chart displayed and maintained</a:t>
          </a:r>
        </a:p>
      </dsp:txBody>
      <dsp:txXfrm>
        <a:off x="4302359" y="3629"/>
        <a:ext cx="3042647" cy="1825588"/>
      </dsp:txXfrm>
    </dsp:sp>
    <dsp:sp modelId="{7D72FA11-CB43-4DD1-9A1F-6F2F3606CD90}">
      <dsp:nvSpPr>
        <dsp:cNvPr id="0" name=""/>
        <dsp:cNvSpPr/>
      </dsp:nvSpPr>
      <dsp:spPr>
        <a:xfrm>
          <a:off x="2081227" y="1827417"/>
          <a:ext cx="7484911" cy="669208"/>
        </a:xfrm>
        <a:custGeom>
          <a:avLst/>
          <a:gdLst/>
          <a:ahLst/>
          <a:cxnLst/>
          <a:rect l="0" t="0" r="0" b="0"/>
          <a:pathLst>
            <a:path>
              <a:moveTo>
                <a:pt x="7484911" y="0"/>
              </a:moveTo>
              <a:lnTo>
                <a:pt x="7484911" y="351704"/>
              </a:lnTo>
              <a:lnTo>
                <a:pt x="0" y="351704"/>
              </a:lnTo>
              <a:lnTo>
                <a:pt x="0" y="66920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35744" y="2158522"/>
        <a:ext cx="375877" cy="6998"/>
      </dsp:txXfrm>
    </dsp:sp>
    <dsp:sp modelId="{FE43044F-006B-46BF-B19F-44A2BCEC6BB5}">
      <dsp:nvSpPr>
        <dsp:cNvPr id="0" name=""/>
        <dsp:cNvSpPr/>
      </dsp:nvSpPr>
      <dsp:spPr>
        <a:xfrm>
          <a:off x="8044815" y="3629"/>
          <a:ext cx="3042647" cy="1825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92" tIns="156499" rIns="149092" bIns="156499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Member achievements recognized with ceremony</a:t>
          </a:r>
        </a:p>
      </dsp:txBody>
      <dsp:txXfrm>
        <a:off x="8044815" y="3629"/>
        <a:ext cx="3042647" cy="1825588"/>
      </dsp:txXfrm>
    </dsp:sp>
    <dsp:sp modelId="{B6FA796A-0058-4EAB-A474-E8AA84A1F7E6}">
      <dsp:nvSpPr>
        <dsp:cNvPr id="0" name=""/>
        <dsp:cNvSpPr/>
      </dsp:nvSpPr>
      <dsp:spPr>
        <a:xfrm>
          <a:off x="3600751" y="3396100"/>
          <a:ext cx="6692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920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17860" y="3438321"/>
        <a:ext cx="34990" cy="6998"/>
      </dsp:txXfrm>
    </dsp:sp>
    <dsp:sp modelId="{9308CBBB-5F59-49E7-955D-2E7533B4ACD4}">
      <dsp:nvSpPr>
        <dsp:cNvPr id="0" name=""/>
        <dsp:cNvSpPr/>
      </dsp:nvSpPr>
      <dsp:spPr>
        <a:xfrm>
          <a:off x="559903" y="2529026"/>
          <a:ext cx="3042647" cy="1825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92" tIns="156499" rIns="149092" bIns="156499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Club, District, and International leaders recognized</a:t>
          </a:r>
        </a:p>
      </dsp:txBody>
      <dsp:txXfrm>
        <a:off x="559903" y="2529026"/>
        <a:ext cx="3042647" cy="1825588"/>
      </dsp:txXfrm>
    </dsp:sp>
    <dsp:sp modelId="{3015AD41-E328-4CBB-8D61-AB2AA481A296}">
      <dsp:nvSpPr>
        <dsp:cNvPr id="0" name=""/>
        <dsp:cNvSpPr/>
      </dsp:nvSpPr>
      <dsp:spPr>
        <a:xfrm>
          <a:off x="7343207" y="3396100"/>
          <a:ext cx="6692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920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60316" y="3438321"/>
        <a:ext cx="34990" cy="6998"/>
      </dsp:txXfrm>
    </dsp:sp>
    <dsp:sp modelId="{C8882511-C717-44C9-9E5D-2DEE686341AE}">
      <dsp:nvSpPr>
        <dsp:cNvPr id="0" name=""/>
        <dsp:cNvSpPr/>
      </dsp:nvSpPr>
      <dsp:spPr>
        <a:xfrm>
          <a:off x="4302359" y="2529026"/>
          <a:ext cx="3042647" cy="1825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92" tIns="156499" rIns="149092" bIns="156499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Club and member achievements publicized</a:t>
          </a:r>
        </a:p>
      </dsp:txBody>
      <dsp:txXfrm>
        <a:off x="4302359" y="2529026"/>
        <a:ext cx="3042647" cy="1825588"/>
      </dsp:txXfrm>
    </dsp:sp>
    <dsp:sp modelId="{303687B2-A3BB-4A8B-B445-C6E4F2103B45}">
      <dsp:nvSpPr>
        <dsp:cNvPr id="0" name=""/>
        <dsp:cNvSpPr/>
      </dsp:nvSpPr>
      <dsp:spPr>
        <a:xfrm>
          <a:off x="8044815" y="2529026"/>
          <a:ext cx="3042647" cy="1825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92" tIns="156499" rIns="149092" bIns="156499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DCP used for planning and recognition</a:t>
          </a:r>
        </a:p>
      </dsp:txBody>
      <dsp:txXfrm>
        <a:off x="8044815" y="2529026"/>
        <a:ext cx="3042647" cy="18255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98F71-3920-4A26-8D25-C0287D88DA4D}">
      <dsp:nvSpPr>
        <dsp:cNvPr id="0" name=""/>
        <dsp:cNvSpPr/>
      </dsp:nvSpPr>
      <dsp:spPr>
        <a:xfrm>
          <a:off x="76467" y="339668"/>
          <a:ext cx="726664" cy="72666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6AD54-B519-449C-86E7-95C84567224E}">
      <dsp:nvSpPr>
        <dsp:cNvPr id="0" name=""/>
        <dsp:cNvSpPr/>
      </dsp:nvSpPr>
      <dsp:spPr>
        <a:xfrm>
          <a:off x="229066" y="492267"/>
          <a:ext cx="421465" cy="4214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28A03-0A21-4033-B59F-E2233F3D38B5}">
      <dsp:nvSpPr>
        <dsp:cNvPr id="0" name=""/>
        <dsp:cNvSpPr/>
      </dsp:nvSpPr>
      <dsp:spPr>
        <a:xfrm>
          <a:off x="958845" y="339668"/>
          <a:ext cx="1712852" cy="72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First impressions</a:t>
          </a:r>
        </a:p>
      </dsp:txBody>
      <dsp:txXfrm>
        <a:off x="958845" y="339668"/>
        <a:ext cx="1712852" cy="726664"/>
      </dsp:txXfrm>
    </dsp:sp>
    <dsp:sp modelId="{86FC4DA3-2E93-4FAA-B27E-8B39AF0BE764}">
      <dsp:nvSpPr>
        <dsp:cNvPr id="0" name=""/>
        <dsp:cNvSpPr/>
      </dsp:nvSpPr>
      <dsp:spPr>
        <a:xfrm>
          <a:off x="2970149" y="339668"/>
          <a:ext cx="726664" cy="72666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97B89-9BD4-4EFA-A700-AB5D4C8CF68D}">
      <dsp:nvSpPr>
        <dsp:cNvPr id="0" name=""/>
        <dsp:cNvSpPr/>
      </dsp:nvSpPr>
      <dsp:spPr>
        <a:xfrm>
          <a:off x="3122749" y="492267"/>
          <a:ext cx="421465" cy="4214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DBC49-E458-4E37-A480-0D14429D3226}">
      <dsp:nvSpPr>
        <dsp:cNvPr id="0" name=""/>
        <dsp:cNvSpPr/>
      </dsp:nvSpPr>
      <dsp:spPr>
        <a:xfrm>
          <a:off x="3852528" y="339668"/>
          <a:ext cx="1712852" cy="72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Membership orientation</a:t>
          </a:r>
        </a:p>
      </dsp:txBody>
      <dsp:txXfrm>
        <a:off x="3852528" y="339668"/>
        <a:ext cx="1712852" cy="726664"/>
      </dsp:txXfrm>
    </dsp:sp>
    <dsp:sp modelId="{DEE6437C-53B0-444A-8EB9-81C8E9B2DAC6}">
      <dsp:nvSpPr>
        <dsp:cNvPr id="0" name=""/>
        <dsp:cNvSpPr/>
      </dsp:nvSpPr>
      <dsp:spPr>
        <a:xfrm>
          <a:off x="76467" y="1802827"/>
          <a:ext cx="726664" cy="72666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B6825-F9BE-4663-87A9-6E83F7813837}">
      <dsp:nvSpPr>
        <dsp:cNvPr id="0" name=""/>
        <dsp:cNvSpPr/>
      </dsp:nvSpPr>
      <dsp:spPr>
        <a:xfrm>
          <a:off x="229066" y="1955426"/>
          <a:ext cx="421465" cy="4214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1E8E6-54F8-40F3-956D-96426EBDD750}">
      <dsp:nvSpPr>
        <dsp:cNvPr id="0" name=""/>
        <dsp:cNvSpPr/>
      </dsp:nvSpPr>
      <dsp:spPr>
        <a:xfrm>
          <a:off x="958845" y="1802827"/>
          <a:ext cx="1712852" cy="72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Fellowship, variety, and communication</a:t>
          </a:r>
        </a:p>
      </dsp:txBody>
      <dsp:txXfrm>
        <a:off x="958845" y="1802827"/>
        <a:ext cx="1712852" cy="726664"/>
      </dsp:txXfrm>
    </dsp:sp>
    <dsp:sp modelId="{0870FC1A-B6E6-47B0-8B98-D280B9CF2DF6}">
      <dsp:nvSpPr>
        <dsp:cNvPr id="0" name=""/>
        <dsp:cNvSpPr/>
      </dsp:nvSpPr>
      <dsp:spPr>
        <a:xfrm>
          <a:off x="2970149" y="1802827"/>
          <a:ext cx="726664" cy="72666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0E1E2-DE34-4786-A796-9A3716D0EDA8}">
      <dsp:nvSpPr>
        <dsp:cNvPr id="0" name=""/>
        <dsp:cNvSpPr/>
      </dsp:nvSpPr>
      <dsp:spPr>
        <a:xfrm>
          <a:off x="3122749" y="1955426"/>
          <a:ext cx="421465" cy="4214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5B0AC-83FF-465A-8D53-C5B8F38CE665}">
      <dsp:nvSpPr>
        <dsp:cNvPr id="0" name=""/>
        <dsp:cNvSpPr/>
      </dsp:nvSpPr>
      <dsp:spPr>
        <a:xfrm>
          <a:off x="3852528" y="1802827"/>
          <a:ext cx="1712852" cy="72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Program planning and meeting organization</a:t>
          </a:r>
        </a:p>
      </dsp:txBody>
      <dsp:txXfrm>
        <a:off x="3852528" y="1802827"/>
        <a:ext cx="1712852" cy="726664"/>
      </dsp:txXfrm>
    </dsp:sp>
    <dsp:sp modelId="{E3494FE2-6E0C-491A-8B2D-E8986D9311D4}">
      <dsp:nvSpPr>
        <dsp:cNvPr id="0" name=""/>
        <dsp:cNvSpPr/>
      </dsp:nvSpPr>
      <dsp:spPr>
        <a:xfrm>
          <a:off x="76467" y="3265986"/>
          <a:ext cx="726664" cy="72666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460E2-3937-4DA2-8D99-B14CE0096EB4}">
      <dsp:nvSpPr>
        <dsp:cNvPr id="0" name=""/>
        <dsp:cNvSpPr/>
      </dsp:nvSpPr>
      <dsp:spPr>
        <a:xfrm>
          <a:off x="229066" y="3418585"/>
          <a:ext cx="421465" cy="4214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3960D-92BB-414D-8085-6168DD1F97C5}">
      <dsp:nvSpPr>
        <dsp:cNvPr id="0" name=""/>
        <dsp:cNvSpPr/>
      </dsp:nvSpPr>
      <dsp:spPr>
        <a:xfrm>
          <a:off x="958845" y="3265986"/>
          <a:ext cx="1712852" cy="72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Membership strength</a:t>
          </a:r>
        </a:p>
      </dsp:txBody>
      <dsp:txXfrm>
        <a:off x="958845" y="3265986"/>
        <a:ext cx="1712852" cy="726664"/>
      </dsp:txXfrm>
    </dsp:sp>
    <dsp:sp modelId="{6B161C6F-A418-4241-85E9-A8E94848DB23}">
      <dsp:nvSpPr>
        <dsp:cNvPr id="0" name=""/>
        <dsp:cNvSpPr/>
      </dsp:nvSpPr>
      <dsp:spPr>
        <a:xfrm>
          <a:off x="2970149" y="3265986"/>
          <a:ext cx="726664" cy="72666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AC506-584B-483C-BD4B-8D0B74B454D8}">
      <dsp:nvSpPr>
        <dsp:cNvPr id="0" name=""/>
        <dsp:cNvSpPr/>
      </dsp:nvSpPr>
      <dsp:spPr>
        <a:xfrm>
          <a:off x="3122749" y="3418585"/>
          <a:ext cx="421465" cy="42146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90EB1-6495-4DC4-B416-9C73474F329F}">
      <dsp:nvSpPr>
        <dsp:cNvPr id="0" name=""/>
        <dsp:cNvSpPr/>
      </dsp:nvSpPr>
      <dsp:spPr>
        <a:xfrm>
          <a:off x="3852528" y="3265986"/>
          <a:ext cx="1712852" cy="72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Achievement recognition</a:t>
          </a:r>
        </a:p>
      </dsp:txBody>
      <dsp:txXfrm>
        <a:off x="3852528" y="3265986"/>
        <a:ext cx="1712852" cy="726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moment of truth is an episode where a person comes in contact with any aspect of the Toastmasters experience and forms an impression of a club’s quality and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3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58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members do you have</a:t>
            </a:r>
          </a:p>
          <a:p>
            <a:r>
              <a:rPr lang="en-US" dirty="0"/>
              <a:t>Three membership drives per year – goal is five new members per drive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21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member should be awarded achievements as often and as public as possible</a:t>
            </a:r>
          </a:p>
          <a:p>
            <a:r>
              <a:rPr lang="en-US" dirty="0"/>
              <a:t>We all love a pat on the back – it helps drive us to be better than we already 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10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take a quick look at the list as a whole and see how your </a:t>
            </a:r>
            <a:r>
              <a:rPr lang="en-US"/>
              <a:t>club measures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0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Moments of Truth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38710-F1A1-3E48-AC35-A7B4FF592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Successful Club Series</a:t>
            </a:r>
          </a:p>
        </p:txBody>
      </p:sp>
    </p:spTree>
    <p:extLst>
      <p:ext uri="{BB962C8B-B14F-4D97-AF65-F5344CB8AC3E}">
        <p14:creationId xmlns:p14="http://schemas.microsoft.com/office/powerpoint/2010/main" val="93375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Does Your Club Meet Standards?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A4A6C5C-D238-2081-4145-3CACCB823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268" y="2085975"/>
            <a:ext cx="5638800" cy="37814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Where does your club stand right now?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Does anything need to be changed?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find out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DDF80B-5665-0D6E-D818-EE9519B2692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0659937"/>
              </p:ext>
            </p:extLst>
          </p:nvPr>
        </p:nvGraphicFramePr>
        <p:xfrm>
          <a:off x="277934" y="1535081"/>
          <a:ext cx="5641848" cy="4332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85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AB189A0-7F44-9E4C-9B5B-34FD8B52055F}"/>
              </a:ext>
            </a:extLst>
          </p:cNvPr>
          <p:cNvSpPr txBox="1">
            <a:spLocks/>
          </p:cNvSpPr>
          <p:nvPr/>
        </p:nvSpPr>
        <p:spPr>
          <a:xfrm>
            <a:off x="1257300" y="2077194"/>
            <a:ext cx="9677400" cy="2425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You never get a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second chance to make 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500" b="1" i="1" kern="0" dirty="0">
                <a:solidFill>
                  <a:srgbClr val="333333"/>
                </a:solidFill>
                <a:latin typeface="Myriad Pro" panose="020B0503030403020204" pitchFamily="34" charset="0"/>
                <a:ea typeface="ヒラギノ角ゴ Pro W3" charset="0"/>
                <a:cs typeface="Arial" charset="0"/>
              </a:rPr>
              <a:t>a first impression.</a:t>
            </a:r>
          </a:p>
        </p:txBody>
      </p:sp>
    </p:spTree>
    <p:extLst>
      <p:ext uri="{BB962C8B-B14F-4D97-AF65-F5344CB8AC3E}">
        <p14:creationId xmlns:p14="http://schemas.microsoft.com/office/powerpoint/2010/main" val="34791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Moments of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4" y="1520042"/>
            <a:ext cx="11509876" cy="4358244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Moments of Truth">
            <a:extLst>
              <a:ext uri="{FF2B5EF4-FFF2-40B4-BE49-F238E27FC236}">
                <a16:creationId xmlns:a16="http://schemas.microsoft.com/office/drawing/2014/main" id="{DFC7E260-79A1-4F3B-9375-B3EE6DB63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90" y="980090"/>
            <a:ext cx="5082573" cy="508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97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Toastmasters’  Moments of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First impressions</a:t>
            </a:r>
          </a:p>
          <a:p>
            <a:pPr>
              <a:spcBef>
                <a:spcPts val="1200"/>
              </a:spcBef>
            </a:pPr>
            <a:r>
              <a:rPr lang="en-US" dirty="0"/>
              <a:t>Membership orientation</a:t>
            </a:r>
          </a:p>
          <a:p>
            <a:pPr>
              <a:spcBef>
                <a:spcPts val="1200"/>
              </a:spcBef>
            </a:pPr>
            <a:r>
              <a:rPr lang="en-US" dirty="0"/>
              <a:t>Fellowship, variety, and communication</a:t>
            </a:r>
          </a:p>
          <a:p>
            <a:pPr>
              <a:spcBef>
                <a:spcPts val="1200"/>
              </a:spcBef>
            </a:pPr>
            <a:r>
              <a:rPr lang="en-US" dirty="0"/>
              <a:t>Program planning and meeting organization</a:t>
            </a:r>
          </a:p>
          <a:p>
            <a:pPr>
              <a:spcBef>
                <a:spcPts val="1200"/>
              </a:spcBef>
            </a:pPr>
            <a:r>
              <a:rPr lang="en-US" dirty="0"/>
              <a:t>Membership strength</a:t>
            </a:r>
          </a:p>
          <a:p>
            <a:pPr>
              <a:spcBef>
                <a:spcPts val="1200"/>
              </a:spcBef>
            </a:pPr>
            <a:r>
              <a:rPr lang="en-US" dirty="0"/>
              <a:t>Achievement recognition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7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First Impressions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47933A5-3257-A3FD-7288-2AFC42CD9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268" y="2625969"/>
            <a:ext cx="5638800" cy="32414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Someone comes in from the outside – a guest – or maybe a district leader - how do they see your club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C5A0BD-3493-2D0D-93BB-C19EB7EF0A8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59707885"/>
              </p:ext>
            </p:extLst>
          </p:nvPr>
        </p:nvGraphicFramePr>
        <p:xfrm>
          <a:off x="277934" y="1535081"/>
          <a:ext cx="5641848" cy="4332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599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Membership Orientation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FD1595C-21FF-E91D-5B6C-C37F802BF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268" y="2357438"/>
            <a:ext cx="5638800" cy="35099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Are your members left to hand dry and figure things out on their own?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AA98B2-EC05-B26B-0116-E3F32B5B9A0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684466"/>
              </p:ext>
            </p:extLst>
          </p:nvPr>
        </p:nvGraphicFramePr>
        <p:xfrm>
          <a:off x="277934" y="1535081"/>
          <a:ext cx="5641848" cy="4332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621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Fellowship, Variety, and Communication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5E40B0D-8794-9CFA-864D-40334A691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268" y="2343149"/>
            <a:ext cx="5638800" cy="35242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 you have a variety of events is it just the same old blah every time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People should feel welcomed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770AA8-6588-B01D-7FC3-17D94EB83BD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7791660"/>
              </p:ext>
            </p:extLst>
          </p:nvPr>
        </p:nvGraphicFramePr>
        <p:xfrm>
          <a:off x="277934" y="1535081"/>
          <a:ext cx="5641848" cy="4332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69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Program Planning and Meeting Organization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0756E28-404B-DD6B-32D1-466F8FED8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268" y="2286000"/>
            <a:ext cx="5638800" cy="3581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organized is everything?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should look professional – not haphazard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F1C369-FB2D-177E-B8AA-3252C232401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49469623"/>
              </p:ext>
            </p:extLst>
          </p:nvPr>
        </p:nvGraphicFramePr>
        <p:xfrm>
          <a:off x="277934" y="1535081"/>
          <a:ext cx="5641848" cy="4332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8779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Strength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EEC1DF-74FE-5A60-877B-258AF4E9E9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7933" y="1520042"/>
          <a:ext cx="11647367" cy="4358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499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Achievement Recognition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D806DE-6747-0E8A-17B5-AFA7EFD3FB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7933" y="1520042"/>
          <a:ext cx="11647367" cy="4358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21707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16414037-9159-2E40-A0DB-93289D8BE62A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0545A7BE-8E6E-6643-95ED-113AE53B1E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Toastmasters Theme Light Mode</Template>
  <TotalTime>260</TotalTime>
  <Words>484</Words>
  <Application>Microsoft Office PowerPoint</Application>
  <PresentationFormat>Widescreen</PresentationFormat>
  <Paragraphs>88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Myriad Pro</vt:lpstr>
      <vt:lpstr>Myriad Pro Semibold</vt:lpstr>
      <vt:lpstr>Toastmasters Theme Light Mode</vt:lpstr>
      <vt:lpstr>Toastmasters Theme Dark Mode</vt:lpstr>
      <vt:lpstr>Moments of Truth</vt:lpstr>
      <vt:lpstr>Moments of Truth</vt:lpstr>
      <vt:lpstr>Toastmasters’  Moments of Truth</vt:lpstr>
      <vt:lpstr>First Impressions</vt:lpstr>
      <vt:lpstr>Membership Orientation</vt:lpstr>
      <vt:lpstr>Fellowship, Variety, and Communication</vt:lpstr>
      <vt:lpstr>Program Planning and Meeting Organization</vt:lpstr>
      <vt:lpstr>Membership Strength</vt:lpstr>
      <vt:lpstr>Achievement Recognition</vt:lpstr>
      <vt:lpstr>Does Your Club Meet Standards?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Moments of Truth</dc:title>
  <dc:creator>Robert Ingram</dc:creator>
  <cp:lastModifiedBy>Kearney, James</cp:lastModifiedBy>
  <cp:revision>9</cp:revision>
  <dcterms:created xsi:type="dcterms:W3CDTF">2020-09-03T18:23:49Z</dcterms:created>
  <dcterms:modified xsi:type="dcterms:W3CDTF">2022-06-24T20:20:41Z</dcterms:modified>
</cp:coreProperties>
</file>