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9" r:id="rId2"/>
    <p:sldId id="260" r:id="rId3"/>
    <p:sldId id="261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4" r:id="rId12"/>
    <p:sldId id="275" r:id="rId13"/>
    <p:sldId id="276" r:id="rId14"/>
    <p:sldId id="277" r:id="rId15"/>
    <p:sldId id="271" r:id="rId16"/>
    <p:sldId id="272" r:id="rId17"/>
    <p:sldId id="273" r:id="rId18"/>
    <p:sldId id="280" r:id="rId19"/>
    <p:sldId id="278" r:id="rId20"/>
    <p:sldId id="279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63" r:id="rId29"/>
    <p:sldId id="26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3" autoAdjust="0"/>
    <p:restoredTop sz="94660"/>
  </p:normalViewPr>
  <p:slideViewPr>
    <p:cSldViewPr snapToGrid="0">
      <p:cViewPr varScale="1">
        <p:scale>
          <a:sx n="69" d="100"/>
          <a:sy n="69" d="100"/>
        </p:scale>
        <p:origin x="26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B0820-D94B-4F13-9C77-659D7A53509A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57B1C-ECD5-46B9-9B5E-4E88284A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8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to Toastmasters.org</a:t>
            </a:r>
          </a:p>
          <a:p>
            <a:r>
              <a:rPr lang="en-US" dirty="0"/>
              <a:t>Login to your account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57B1C-ECD5-46B9-9B5E-4E88284A20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2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Scroll down to bottom of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57B1C-ECD5-46B9-9B5E-4E88284A20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77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" y="0"/>
            <a:ext cx="12179807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88794" y="1107694"/>
            <a:ext cx="5278755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293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5151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E36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439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E36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898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213475"/>
          </a:xfrm>
          <a:custGeom>
            <a:avLst/>
            <a:gdLst/>
            <a:ahLst/>
            <a:cxnLst/>
            <a:rect l="l" t="t" r="r" b="b"/>
            <a:pathLst>
              <a:path w="12192000" h="6213475">
                <a:moveTo>
                  <a:pt x="0" y="6213348"/>
                </a:moveTo>
                <a:lnTo>
                  <a:pt x="12192000" y="6213348"/>
                </a:lnTo>
                <a:lnTo>
                  <a:pt x="12192000" y="0"/>
                </a:lnTo>
                <a:lnTo>
                  <a:pt x="0" y="0"/>
                </a:lnTo>
                <a:lnTo>
                  <a:pt x="0" y="6213348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213347"/>
            <a:ext cx="12192000" cy="645160"/>
          </a:xfrm>
          <a:custGeom>
            <a:avLst/>
            <a:gdLst/>
            <a:ahLst/>
            <a:cxnLst/>
            <a:rect l="l" t="t" r="r" b="b"/>
            <a:pathLst>
              <a:path w="12192000" h="645159">
                <a:moveTo>
                  <a:pt x="12192000" y="0"/>
                </a:moveTo>
                <a:lnTo>
                  <a:pt x="0" y="0"/>
                </a:lnTo>
                <a:lnTo>
                  <a:pt x="0" y="644651"/>
                </a:lnTo>
                <a:lnTo>
                  <a:pt x="12192000" y="644651"/>
                </a:lnTo>
                <a:lnTo>
                  <a:pt x="12192000" y="0"/>
                </a:lnTo>
                <a:close/>
              </a:path>
            </a:pathLst>
          </a:custGeom>
          <a:solidFill>
            <a:srgbClr val="772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943" y="6316979"/>
            <a:ext cx="1773936" cy="4038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E36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0366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241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6108" y="115315"/>
            <a:ext cx="9589897" cy="953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E36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970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21891" y="2743200"/>
            <a:ext cx="9347200" cy="0"/>
          </a:xfrm>
          <a:custGeom>
            <a:avLst/>
            <a:gdLst/>
            <a:ahLst/>
            <a:cxnLst/>
            <a:rect l="l" t="t" r="r" b="b"/>
            <a:pathLst>
              <a:path w="9347200">
                <a:moveTo>
                  <a:pt x="0" y="0"/>
                </a:moveTo>
                <a:lnTo>
                  <a:pt x="934720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06111" y="1829778"/>
            <a:ext cx="911860" cy="232410"/>
            <a:chOff x="4706111" y="1829778"/>
            <a:chExt cx="911860" cy="232410"/>
          </a:xfrm>
        </p:grpSpPr>
        <p:sp>
          <p:nvSpPr>
            <p:cNvPr id="5" name="object 5"/>
            <p:cNvSpPr/>
            <p:nvPr/>
          </p:nvSpPr>
          <p:spPr>
            <a:xfrm>
              <a:off x="4706112" y="1832825"/>
              <a:ext cx="186690" cy="224790"/>
            </a:xfrm>
            <a:custGeom>
              <a:avLst/>
              <a:gdLst/>
              <a:ahLst/>
              <a:cxnLst/>
              <a:rect l="l" t="t" r="r" b="b"/>
              <a:pathLst>
                <a:path w="186689" h="224789">
                  <a:moveTo>
                    <a:pt x="186067" y="0"/>
                  </a:moveTo>
                  <a:lnTo>
                    <a:pt x="0" y="0"/>
                  </a:lnTo>
                  <a:lnTo>
                    <a:pt x="0" y="45643"/>
                  </a:lnTo>
                  <a:lnTo>
                    <a:pt x="68186" y="45643"/>
                  </a:lnTo>
                  <a:lnTo>
                    <a:pt x="68186" y="224409"/>
                  </a:lnTo>
                  <a:lnTo>
                    <a:pt x="117881" y="224409"/>
                  </a:lnTo>
                  <a:lnTo>
                    <a:pt x="117881" y="45643"/>
                  </a:lnTo>
                  <a:lnTo>
                    <a:pt x="186067" y="45643"/>
                  </a:lnTo>
                  <a:lnTo>
                    <a:pt x="18606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19147" y="1829778"/>
              <a:ext cx="496355" cy="2320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39815" y="1830304"/>
              <a:ext cx="178140" cy="230997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5648668" y="1832825"/>
            <a:ext cx="186690" cy="224790"/>
          </a:xfrm>
          <a:custGeom>
            <a:avLst/>
            <a:gdLst/>
            <a:ahLst/>
            <a:cxnLst/>
            <a:rect l="l" t="t" r="r" b="b"/>
            <a:pathLst>
              <a:path w="186689" h="224789">
                <a:moveTo>
                  <a:pt x="186601" y="0"/>
                </a:moveTo>
                <a:lnTo>
                  <a:pt x="0" y="0"/>
                </a:lnTo>
                <a:lnTo>
                  <a:pt x="0" y="45643"/>
                </a:lnTo>
                <a:lnTo>
                  <a:pt x="68707" y="45643"/>
                </a:lnTo>
                <a:lnTo>
                  <a:pt x="68707" y="224409"/>
                </a:lnTo>
                <a:lnTo>
                  <a:pt x="117830" y="224409"/>
                </a:lnTo>
                <a:lnTo>
                  <a:pt x="117830" y="45643"/>
                </a:lnTo>
                <a:lnTo>
                  <a:pt x="186601" y="45643"/>
                </a:lnTo>
                <a:lnTo>
                  <a:pt x="18660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881220" y="1830304"/>
            <a:ext cx="710565" cy="231140"/>
            <a:chOff x="5881220" y="1830304"/>
            <a:chExt cx="710565" cy="23114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81220" y="1832945"/>
              <a:ext cx="225212" cy="22466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49770" y="1831365"/>
              <a:ext cx="238390" cy="22624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13035" y="1830304"/>
              <a:ext cx="178140" cy="230997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6621336" y="1832825"/>
            <a:ext cx="186690" cy="224790"/>
          </a:xfrm>
          <a:custGeom>
            <a:avLst/>
            <a:gdLst/>
            <a:ahLst/>
            <a:cxnLst/>
            <a:rect l="l" t="t" r="r" b="b"/>
            <a:pathLst>
              <a:path w="186690" h="224789">
                <a:moveTo>
                  <a:pt x="186588" y="0"/>
                </a:moveTo>
                <a:lnTo>
                  <a:pt x="0" y="0"/>
                </a:lnTo>
                <a:lnTo>
                  <a:pt x="0" y="45643"/>
                </a:lnTo>
                <a:lnTo>
                  <a:pt x="68694" y="45643"/>
                </a:lnTo>
                <a:lnTo>
                  <a:pt x="68694" y="224409"/>
                </a:lnTo>
                <a:lnTo>
                  <a:pt x="118376" y="224409"/>
                </a:lnTo>
                <a:lnTo>
                  <a:pt x="118376" y="45643"/>
                </a:lnTo>
                <a:lnTo>
                  <a:pt x="186588" y="45643"/>
                </a:lnTo>
                <a:lnTo>
                  <a:pt x="186588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54432" y="1832825"/>
            <a:ext cx="171450" cy="224790"/>
          </a:xfrm>
          <a:custGeom>
            <a:avLst/>
            <a:gdLst/>
            <a:ahLst/>
            <a:cxnLst/>
            <a:rect l="l" t="t" r="r" b="b"/>
            <a:pathLst>
              <a:path w="171450" h="224789">
                <a:moveTo>
                  <a:pt x="171310" y="181305"/>
                </a:moveTo>
                <a:lnTo>
                  <a:pt x="49187" y="181305"/>
                </a:lnTo>
                <a:lnTo>
                  <a:pt x="49187" y="134391"/>
                </a:lnTo>
                <a:lnTo>
                  <a:pt x="155384" y="134391"/>
                </a:lnTo>
                <a:lnTo>
                  <a:pt x="155384" y="90017"/>
                </a:lnTo>
                <a:lnTo>
                  <a:pt x="49187" y="90017"/>
                </a:lnTo>
                <a:lnTo>
                  <a:pt x="49187" y="44373"/>
                </a:lnTo>
                <a:lnTo>
                  <a:pt x="169684" y="44373"/>
                </a:lnTo>
                <a:lnTo>
                  <a:pt x="169684" y="0"/>
                </a:lnTo>
                <a:lnTo>
                  <a:pt x="0" y="0"/>
                </a:lnTo>
                <a:lnTo>
                  <a:pt x="0" y="44373"/>
                </a:lnTo>
                <a:lnTo>
                  <a:pt x="0" y="90017"/>
                </a:lnTo>
                <a:lnTo>
                  <a:pt x="0" y="134391"/>
                </a:lnTo>
                <a:lnTo>
                  <a:pt x="0" y="181305"/>
                </a:lnTo>
                <a:lnTo>
                  <a:pt x="0" y="224409"/>
                </a:lnTo>
                <a:lnTo>
                  <a:pt x="171310" y="224409"/>
                </a:lnTo>
                <a:lnTo>
                  <a:pt x="171310" y="18130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078033" y="1830304"/>
            <a:ext cx="403860" cy="231140"/>
            <a:chOff x="7078033" y="1830304"/>
            <a:chExt cx="403860" cy="231140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78033" y="1832945"/>
              <a:ext cx="194559" cy="22466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03245" y="1830304"/>
              <a:ext cx="178633" cy="230997"/>
            </a:xfrm>
            <a:prstGeom prst="rect">
              <a:avLst/>
            </a:prstGeom>
          </p:spPr>
        </p:pic>
      </p:grpSp>
      <p:sp>
        <p:nvSpPr>
          <p:cNvPr id="18" name="object 18"/>
          <p:cNvSpPr/>
          <p:nvPr/>
        </p:nvSpPr>
        <p:spPr>
          <a:xfrm>
            <a:off x="7134054" y="2114039"/>
            <a:ext cx="29209" cy="29845"/>
          </a:xfrm>
          <a:custGeom>
            <a:avLst/>
            <a:gdLst/>
            <a:ahLst/>
            <a:cxnLst/>
            <a:rect l="l" t="t" r="r" b="b"/>
            <a:pathLst>
              <a:path w="29209" h="29844">
                <a:moveTo>
                  <a:pt x="22760" y="0"/>
                </a:moveTo>
                <a:lnTo>
                  <a:pt x="6342" y="0"/>
                </a:lnTo>
                <a:lnTo>
                  <a:pt x="0" y="6854"/>
                </a:lnTo>
                <a:lnTo>
                  <a:pt x="0" y="22677"/>
                </a:lnTo>
                <a:lnTo>
                  <a:pt x="6342" y="29532"/>
                </a:lnTo>
                <a:lnTo>
                  <a:pt x="22760" y="29532"/>
                </a:lnTo>
                <a:lnTo>
                  <a:pt x="24222" y="27952"/>
                </a:lnTo>
                <a:lnTo>
                  <a:pt x="6905" y="27952"/>
                </a:lnTo>
                <a:lnTo>
                  <a:pt x="1620" y="22150"/>
                </a:lnTo>
                <a:lnTo>
                  <a:pt x="1620" y="7381"/>
                </a:lnTo>
                <a:lnTo>
                  <a:pt x="7399" y="1580"/>
                </a:lnTo>
                <a:lnTo>
                  <a:pt x="24344" y="1580"/>
                </a:lnTo>
                <a:lnTo>
                  <a:pt x="22760" y="0"/>
                </a:lnTo>
                <a:close/>
              </a:path>
              <a:path w="29209" h="29844">
                <a:moveTo>
                  <a:pt x="24344" y="1580"/>
                </a:moveTo>
                <a:lnTo>
                  <a:pt x="22197" y="1580"/>
                </a:lnTo>
                <a:lnTo>
                  <a:pt x="27482" y="7381"/>
                </a:lnTo>
                <a:lnTo>
                  <a:pt x="27482" y="21624"/>
                </a:lnTo>
                <a:lnTo>
                  <a:pt x="21703" y="27952"/>
                </a:lnTo>
                <a:lnTo>
                  <a:pt x="24222" y="27952"/>
                </a:lnTo>
                <a:lnTo>
                  <a:pt x="29102" y="22677"/>
                </a:lnTo>
                <a:lnTo>
                  <a:pt x="29102" y="6327"/>
                </a:lnTo>
                <a:lnTo>
                  <a:pt x="24344" y="1580"/>
                </a:lnTo>
                <a:close/>
              </a:path>
              <a:path w="29209" h="29844">
                <a:moveTo>
                  <a:pt x="19026" y="6854"/>
                </a:moveTo>
                <a:lnTo>
                  <a:pt x="9019" y="6854"/>
                </a:lnTo>
                <a:lnTo>
                  <a:pt x="9019" y="21624"/>
                </a:lnTo>
                <a:lnTo>
                  <a:pt x="11627" y="21624"/>
                </a:lnTo>
                <a:lnTo>
                  <a:pt x="11627" y="16876"/>
                </a:lnTo>
                <a:lnTo>
                  <a:pt x="18342" y="16876"/>
                </a:lnTo>
                <a:lnTo>
                  <a:pt x="17969" y="16349"/>
                </a:lnTo>
                <a:lnTo>
                  <a:pt x="20083" y="15823"/>
                </a:lnTo>
                <a:lnTo>
                  <a:pt x="21140" y="14235"/>
                </a:lnTo>
                <a:lnTo>
                  <a:pt x="11627" y="14235"/>
                </a:lnTo>
                <a:lnTo>
                  <a:pt x="11627" y="9495"/>
                </a:lnTo>
                <a:lnTo>
                  <a:pt x="21140" y="9495"/>
                </a:lnTo>
                <a:lnTo>
                  <a:pt x="21140" y="8434"/>
                </a:lnTo>
                <a:lnTo>
                  <a:pt x="19026" y="6854"/>
                </a:lnTo>
                <a:close/>
              </a:path>
              <a:path w="29209" h="29844">
                <a:moveTo>
                  <a:pt x="18342" y="16876"/>
                </a:moveTo>
                <a:lnTo>
                  <a:pt x="14798" y="16876"/>
                </a:lnTo>
                <a:lnTo>
                  <a:pt x="18532" y="21624"/>
                </a:lnTo>
                <a:lnTo>
                  <a:pt x="21703" y="21624"/>
                </a:lnTo>
                <a:lnTo>
                  <a:pt x="18342" y="16876"/>
                </a:lnTo>
                <a:close/>
              </a:path>
              <a:path w="29209" h="29844">
                <a:moveTo>
                  <a:pt x="21140" y="9495"/>
                </a:moveTo>
                <a:lnTo>
                  <a:pt x="17475" y="9495"/>
                </a:lnTo>
                <a:lnTo>
                  <a:pt x="18532" y="10021"/>
                </a:lnTo>
                <a:lnTo>
                  <a:pt x="18532" y="13182"/>
                </a:lnTo>
                <a:lnTo>
                  <a:pt x="17475" y="14235"/>
                </a:lnTo>
                <a:lnTo>
                  <a:pt x="21140" y="14235"/>
                </a:lnTo>
                <a:lnTo>
                  <a:pt x="21140" y="94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023812" y="2111932"/>
            <a:ext cx="17145" cy="145415"/>
          </a:xfrm>
          <a:custGeom>
            <a:avLst/>
            <a:gdLst/>
            <a:ahLst/>
            <a:cxnLst/>
            <a:rect l="l" t="t" r="r" b="b"/>
            <a:pathLst>
              <a:path w="17145" h="145414">
                <a:moveTo>
                  <a:pt x="16919" y="0"/>
                </a:moveTo>
                <a:lnTo>
                  <a:pt x="0" y="0"/>
                </a:lnTo>
                <a:lnTo>
                  <a:pt x="0" y="145026"/>
                </a:lnTo>
                <a:lnTo>
                  <a:pt x="16390" y="145026"/>
                </a:lnTo>
                <a:lnTo>
                  <a:pt x="16919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115264" y="2111932"/>
            <a:ext cx="123169" cy="145026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5301335" y="2113025"/>
            <a:ext cx="114300" cy="144780"/>
          </a:xfrm>
          <a:custGeom>
            <a:avLst/>
            <a:gdLst/>
            <a:ahLst/>
            <a:cxnLst/>
            <a:rect l="l" t="t" r="r" b="b"/>
            <a:pathLst>
              <a:path w="114300" h="144780">
                <a:moveTo>
                  <a:pt x="114160" y="0"/>
                </a:moveTo>
                <a:lnTo>
                  <a:pt x="0" y="0"/>
                </a:lnTo>
                <a:lnTo>
                  <a:pt x="0" y="13944"/>
                </a:lnTo>
                <a:lnTo>
                  <a:pt x="48628" y="13944"/>
                </a:lnTo>
                <a:lnTo>
                  <a:pt x="48628" y="144538"/>
                </a:lnTo>
                <a:lnTo>
                  <a:pt x="65544" y="144538"/>
                </a:lnTo>
                <a:lnTo>
                  <a:pt x="65544" y="13944"/>
                </a:lnTo>
                <a:lnTo>
                  <a:pt x="114160" y="13944"/>
                </a:lnTo>
                <a:lnTo>
                  <a:pt x="11416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478983" y="2111755"/>
            <a:ext cx="106045" cy="144780"/>
          </a:xfrm>
          <a:custGeom>
            <a:avLst/>
            <a:gdLst/>
            <a:ahLst/>
            <a:cxnLst/>
            <a:rect l="l" t="t" r="r" b="b"/>
            <a:pathLst>
              <a:path w="106045" h="144780">
                <a:moveTo>
                  <a:pt x="105956" y="130594"/>
                </a:moveTo>
                <a:lnTo>
                  <a:pt x="23558" y="130594"/>
                </a:lnTo>
                <a:lnTo>
                  <a:pt x="23558" y="129324"/>
                </a:lnTo>
                <a:lnTo>
                  <a:pt x="16357" y="129324"/>
                </a:lnTo>
                <a:lnTo>
                  <a:pt x="16357" y="79883"/>
                </a:lnTo>
                <a:lnTo>
                  <a:pt x="95631" y="79883"/>
                </a:lnTo>
                <a:lnTo>
                  <a:pt x="95631" y="64668"/>
                </a:lnTo>
                <a:lnTo>
                  <a:pt x="21513" y="64668"/>
                </a:lnTo>
                <a:lnTo>
                  <a:pt x="21513" y="63398"/>
                </a:lnTo>
                <a:lnTo>
                  <a:pt x="16357" y="63398"/>
                </a:lnTo>
                <a:lnTo>
                  <a:pt x="16357" y="15214"/>
                </a:lnTo>
                <a:lnTo>
                  <a:pt x="104648" y="15214"/>
                </a:lnTo>
                <a:lnTo>
                  <a:pt x="104648" y="0"/>
                </a:lnTo>
                <a:lnTo>
                  <a:pt x="0" y="0"/>
                </a:lnTo>
                <a:lnTo>
                  <a:pt x="0" y="15214"/>
                </a:lnTo>
                <a:lnTo>
                  <a:pt x="0" y="63398"/>
                </a:lnTo>
                <a:lnTo>
                  <a:pt x="0" y="144538"/>
                </a:lnTo>
                <a:lnTo>
                  <a:pt x="105956" y="144538"/>
                </a:lnTo>
                <a:lnTo>
                  <a:pt x="105956" y="13059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650229" y="2111932"/>
            <a:ext cx="120498" cy="145026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832598" y="2111932"/>
            <a:ext cx="123740" cy="145026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17081" y="2110871"/>
            <a:ext cx="148051" cy="146087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6196838" y="2111755"/>
            <a:ext cx="114300" cy="146050"/>
          </a:xfrm>
          <a:custGeom>
            <a:avLst/>
            <a:gdLst/>
            <a:ahLst/>
            <a:cxnLst/>
            <a:rect l="l" t="t" r="r" b="b"/>
            <a:pathLst>
              <a:path w="114300" h="146050">
                <a:moveTo>
                  <a:pt x="114160" y="0"/>
                </a:moveTo>
                <a:lnTo>
                  <a:pt x="0" y="0"/>
                </a:lnTo>
                <a:lnTo>
                  <a:pt x="0" y="15214"/>
                </a:lnTo>
                <a:lnTo>
                  <a:pt x="48615" y="15214"/>
                </a:lnTo>
                <a:lnTo>
                  <a:pt x="48615" y="145808"/>
                </a:lnTo>
                <a:lnTo>
                  <a:pt x="65532" y="145808"/>
                </a:lnTo>
                <a:lnTo>
                  <a:pt x="65532" y="15214"/>
                </a:lnTo>
                <a:lnTo>
                  <a:pt x="114160" y="15214"/>
                </a:lnTo>
                <a:lnTo>
                  <a:pt x="11416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375476" y="2111932"/>
            <a:ext cx="16510" cy="145415"/>
          </a:xfrm>
          <a:custGeom>
            <a:avLst/>
            <a:gdLst/>
            <a:ahLst/>
            <a:cxnLst/>
            <a:rect l="l" t="t" r="r" b="b"/>
            <a:pathLst>
              <a:path w="16510" h="145414">
                <a:moveTo>
                  <a:pt x="16418" y="0"/>
                </a:moveTo>
                <a:lnTo>
                  <a:pt x="0" y="0"/>
                </a:lnTo>
                <a:lnTo>
                  <a:pt x="0" y="145026"/>
                </a:lnTo>
                <a:lnTo>
                  <a:pt x="16418" y="145026"/>
                </a:lnTo>
                <a:lnTo>
                  <a:pt x="16418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8" name="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460601" y="2109818"/>
            <a:ext cx="148051" cy="147668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675736" y="2111932"/>
            <a:ext cx="123176" cy="145026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860219" y="2110871"/>
            <a:ext cx="148051" cy="146087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7069074" y="2111755"/>
            <a:ext cx="98425" cy="146050"/>
          </a:xfrm>
          <a:custGeom>
            <a:avLst/>
            <a:gdLst/>
            <a:ahLst/>
            <a:cxnLst/>
            <a:rect l="l" t="t" r="r" b="b"/>
            <a:pathLst>
              <a:path w="98425" h="146050">
                <a:moveTo>
                  <a:pt x="98310" y="130594"/>
                </a:moveTo>
                <a:lnTo>
                  <a:pt x="16357" y="130594"/>
                </a:lnTo>
                <a:lnTo>
                  <a:pt x="16357" y="0"/>
                </a:lnTo>
                <a:lnTo>
                  <a:pt x="0" y="0"/>
                </a:lnTo>
                <a:lnTo>
                  <a:pt x="0" y="130594"/>
                </a:lnTo>
                <a:lnTo>
                  <a:pt x="0" y="145808"/>
                </a:lnTo>
                <a:lnTo>
                  <a:pt x="98310" y="145808"/>
                </a:lnTo>
                <a:lnTo>
                  <a:pt x="98310" y="13059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3494913" y="3161487"/>
            <a:ext cx="520446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500" dirty="0">
                <a:solidFill>
                  <a:srgbClr val="FDED9F"/>
                </a:solidFill>
              </a:rPr>
              <a:t>Club Success Plan</a:t>
            </a:r>
            <a:endParaRPr sz="4500" dirty="0"/>
          </a:p>
        </p:txBody>
      </p:sp>
      <p:sp>
        <p:nvSpPr>
          <p:cNvPr id="33" name="object 33"/>
          <p:cNvSpPr txBox="1"/>
          <p:nvPr/>
        </p:nvSpPr>
        <p:spPr>
          <a:xfrm>
            <a:off x="2984938" y="4394882"/>
            <a:ext cx="6369269" cy="121187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Jim Kearney</a:t>
            </a:r>
          </a:p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Jim Kearney @ Hotmail.com</a:t>
            </a:r>
          </a:p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818-636-5547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213347"/>
              <a:ext cx="12192000" cy="645160"/>
            </a:xfrm>
            <a:custGeom>
              <a:avLst/>
              <a:gdLst/>
              <a:ahLst/>
              <a:cxnLst/>
              <a:rect l="l" t="t" r="r" b="b"/>
              <a:pathLst>
                <a:path w="12192000" h="645159">
                  <a:moveTo>
                    <a:pt x="12192000" y="0"/>
                  </a:moveTo>
                  <a:lnTo>
                    <a:pt x="0" y="0"/>
                  </a:lnTo>
                  <a:lnTo>
                    <a:pt x="0" y="644651"/>
                  </a:lnTo>
                  <a:lnTo>
                    <a:pt x="12192000" y="644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192" y="6411149"/>
              <a:ext cx="1608116" cy="247224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DB3C859-9F2D-31C2-F7AB-4016AA1CC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750"/>
            <a:ext cx="12192000" cy="597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2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213347"/>
              <a:ext cx="12192000" cy="645160"/>
            </a:xfrm>
            <a:custGeom>
              <a:avLst/>
              <a:gdLst/>
              <a:ahLst/>
              <a:cxnLst/>
              <a:rect l="l" t="t" r="r" b="b"/>
              <a:pathLst>
                <a:path w="12192000" h="645159">
                  <a:moveTo>
                    <a:pt x="12192000" y="0"/>
                  </a:moveTo>
                  <a:lnTo>
                    <a:pt x="0" y="0"/>
                  </a:lnTo>
                  <a:lnTo>
                    <a:pt x="0" y="644651"/>
                  </a:lnTo>
                  <a:lnTo>
                    <a:pt x="12192000" y="644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192" y="6411149"/>
              <a:ext cx="1608116" cy="247224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B9899CC-5558-EACB-20F5-2C421E031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750"/>
            <a:ext cx="12192000" cy="605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75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213347"/>
              <a:ext cx="12192000" cy="645160"/>
            </a:xfrm>
            <a:custGeom>
              <a:avLst/>
              <a:gdLst/>
              <a:ahLst/>
              <a:cxnLst/>
              <a:rect l="l" t="t" r="r" b="b"/>
              <a:pathLst>
                <a:path w="12192000" h="645159">
                  <a:moveTo>
                    <a:pt x="12192000" y="0"/>
                  </a:moveTo>
                  <a:lnTo>
                    <a:pt x="0" y="0"/>
                  </a:lnTo>
                  <a:lnTo>
                    <a:pt x="0" y="644651"/>
                  </a:lnTo>
                  <a:lnTo>
                    <a:pt x="12192000" y="644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192" y="6411149"/>
              <a:ext cx="1608116" cy="247224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12D8C2E-A486-2028-28B1-5A07D0903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750"/>
            <a:ext cx="12192000" cy="605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84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213347"/>
              <a:ext cx="12192000" cy="645160"/>
            </a:xfrm>
            <a:custGeom>
              <a:avLst/>
              <a:gdLst/>
              <a:ahLst/>
              <a:cxnLst/>
              <a:rect l="l" t="t" r="r" b="b"/>
              <a:pathLst>
                <a:path w="12192000" h="645159">
                  <a:moveTo>
                    <a:pt x="12192000" y="0"/>
                  </a:moveTo>
                  <a:lnTo>
                    <a:pt x="0" y="0"/>
                  </a:lnTo>
                  <a:lnTo>
                    <a:pt x="0" y="644651"/>
                  </a:lnTo>
                  <a:lnTo>
                    <a:pt x="12192000" y="644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192" y="6411149"/>
              <a:ext cx="1608116" cy="247224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463DFAF-A3B6-BC74-783A-4E84DA28D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750"/>
            <a:ext cx="12192000" cy="605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55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213347"/>
              <a:ext cx="12192000" cy="645160"/>
            </a:xfrm>
            <a:custGeom>
              <a:avLst/>
              <a:gdLst/>
              <a:ahLst/>
              <a:cxnLst/>
              <a:rect l="l" t="t" r="r" b="b"/>
              <a:pathLst>
                <a:path w="12192000" h="645159">
                  <a:moveTo>
                    <a:pt x="12192000" y="0"/>
                  </a:moveTo>
                  <a:lnTo>
                    <a:pt x="0" y="0"/>
                  </a:lnTo>
                  <a:lnTo>
                    <a:pt x="0" y="644651"/>
                  </a:lnTo>
                  <a:lnTo>
                    <a:pt x="12192000" y="644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192" y="6411149"/>
              <a:ext cx="1608116" cy="247224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16EA61C-3F7B-D2D6-4476-A663C73B5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750"/>
            <a:ext cx="12192000" cy="605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85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213347"/>
              <a:ext cx="12192000" cy="645160"/>
            </a:xfrm>
            <a:custGeom>
              <a:avLst/>
              <a:gdLst/>
              <a:ahLst/>
              <a:cxnLst/>
              <a:rect l="l" t="t" r="r" b="b"/>
              <a:pathLst>
                <a:path w="12192000" h="645159">
                  <a:moveTo>
                    <a:pt x="12192000" y="0"/>
                  </a:moveTo>
                  <a:lnTo>
                    <a:pt x="0" y="0"/>
                  </a:lnTo>
                  <a:lnTo>
                    <a:pt x="0" y="644651"/>
                  </a:lnTo>
                  <a:lnTo>
                    <a:pt x="12192000" y="644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192" y="6411149"/>
              <a:ext cx="1608116" cy="247224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DC93E4C-A9BF-64FB-1ECB-BBEBDDF3F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750"/>
            <a:ext cx="12192000" cy="597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55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213347"/>
              <a:ext cx="12192000" cy="645160"/>
            </a:xfrm>
            <a:custGeom>
              <a:avLst/>
              <a:gdLst/>
              <a:ahLst/>
              <a:cxnLst/>
              <a:rect l="l" t="t" r="r" b="b"/>
              <a:pathLst>
                <a:path w="12192000" h="645159">
                  <a:moveTo>
                    <a:pt x="12192000" y="0"/>
                  </a:moveTo>
                  <a:lnTo>
                    <a:pt x="0" y="0"/>
                  </a:lnTo>
                  <a:lnTo>
                    <a:pt x="0" y="644651"/>
                  </a:lnTo>
                  <a:lnTo>
                    <a:pt x="12192000" y="644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192" y="6411149"/>
              <a:ext cx="1608116" cy="247224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45E7CF8-93BA-3B65-5F2A-3B3B832F3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750"/>
            <a:ext cx="12192000" cy="605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75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213347"/>
              <a:ext cx="12192000" cy="645160"/>
            </a:xfrm>
            <a:custGeom>
              <a:avLst/>
              <a:gdLst/>
              <a:ahLst/>
              <a:cxnLst/>
              <a:rect l="l" t="t" r="r" b="b"/>
              <a:pathLst>
                <a:path w="12192000" h="645159">
                  <a:moveTo>
                    <a:pt x="12192000" y="0"/>
                  </a:moveTo>
                  <a:lnTo>
                    <a:pt x="0" y="0"/>
                  </a:lnTo>
                  <a:lnTo>
                    <a:pt x="0" y="644651"/>
                  </a:lnTo>
                  <a:lnTo>
                    <a:pt x="12192000" y="644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192" y="6411149"/>
              <a:ext cx="1608116" cy="247224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A994E55-B62C-2C58-DE2E-5396ACD96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750"/>
            <a:ext cx="12192000" cy="597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59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213347"/>
              <a:ext cx="12192000" cy="645160"/>
            </a:xfrm>
            <a:custGeom>
              <a:avLst/>
              <a:gdLst/>
              <a:ahLst/>
              <a:cxnLst/>
              <a:rect l="l" t="t" r="r" b="b"/>
              <a:pathLst>
                <a:path w="12192000" h="645159">
                  <a:moveTo>
                    <a:pt x="12192000" y="0"/>
                  </a:moveTo>
                  <a:lnTo>
                    <a:pt x="0" y="0"/>
                  </a:lnTo>
                  <a:lnTo>
                    <a:pt x="0" y="644651"/>
                  </a:lnTo>
                  <a:lnTo>
                    <a:pt x="12192000" y="644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192" y="6411149"/>
              <a:ext cx="1608116" cy="247224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ABCAFD9-C061-1734-0033-B81FCD7B2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750"/>
            <a:ext cx="12192000" cy="605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12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213347"/>
              <a:ext cx="12192000" cy="645160"/>
            </a:xfrm>
            <a:custGeom>
              <a:avLst/>
              <a:gdLst/>
              <a:ahLst/>
              <a:cxnLst/>
              <a:rect l="l" t="t" r="r" b="b"/>
              <a:pathLst>
                <a:path w="12192000" h="645159">
                  <a:moveTo>
                    <a:pt x="12192000" y="0"/>
                  </a:moveTo>
                  <a:lnTo>
                    <a:pt x="0" y="0"/>
                  </a:lnTo>
                  <a:lnTo>
                    <a:pt x="0" y="644651"/>
                  </a:lnTo>
                  <a:lnTo>
                    <a:pt x="12192000" y="644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192" y="6411149"/>
              <a:ext cx="1608116" cy="247224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590942B-B7FC-DC92-0C3A-286B2A080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750"/>
            <a:ext cx="12192000" cy="595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35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6213347"/>
            <a:ext cx="12192000" cy="645160"/>
            <a:chOff x="0" y="6213347"/>
            <a:chExt cx="12192000" cy="645160"/>
          </a:xfrm>
        </p:grpSpPr>
        <p:sp>
          <p:nvSpPr>
            <p:cNvPr id="4" name="object 4"/>
            <p:cNvSpPr/>
            <p:nvPr/>
          </p:nvSpPr>
          <p:spPr>
            <a:xfrm>
              <a:off x="0" y="6213347"/>
              <a:ext cx="12192000" cy="645160"/>
            </a:xfrm>
            <a:custGeom>
              <a:avLst/>
              <a:gdLst/>
              <a:ahLst/>
              <a:cxnLst/>
              <a:rect l="l" t="t" r="r" b="b"/>
              <a:pathLst>
                <a:path w="12192000" h="645159">
                  <a:moveTo>
                    <a:pt x="12192000" y="0"/>
                  </a:moveTo>
                  <a:lnTo>
                    <a:pt x="0" y="0"/>
                  </a:lnTo>
                  <a:lnTo>
                    <a:pt x="0" y="644651"/>
                  </a:lnTo>
                  <a:lnTo>
                    <a:pt x="12192000" y="644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191" y="6411149"/>
              <a:ext cx="1608116" cy="2472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4481830">
              <a:lnSpc>
                <a:spcPct val="100000"/>
              </a:lnSpc>
              <a:spcBef>
                <a:spcPts val="100"/>
              </a:spcBef>
            </a:pPr>
            <a:r>
              <a:rPr sz="5400" spc="-10" dirty="0">
                <a:solidFill>
                  <a:srgbClr val="FDED9F"/>
                </a:solidFill>
              </a:rPr>
              <a:t>Agenda</a:t>
            </a:r>
            <a:endParaRPr sz="5400"/>
          </a:p>
        </p:txBody>
      </p:sp>
      <p:sp>
        <p:nvSpPr>
          <p:cNvPr id="7" name="object 7"/>
          <p:cNvSpPr txBox="1"/>
          <p:nvPr/>
        </p:nvSpPr>
        <p:spPr>
          <a:xfrm>
            <a:off x="274726" y="1550034"/>
            <a:ext cx="68948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marR="0" lvl="0" indent="-5715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583565" algn="l"/>
                <a:tab pos="584200" algn="l"/>
              </a:tabLst>
              <a:defRPr/>
            </a:pPr>
            <a:r>
              <a: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Click</a:t>
            </a:r>
            <a:r>
              <a:rPr kumimoji="0" sz="36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here</a:t>
            </a:r>
            <a:r>
              <a:rPr kumimoji="0" sz="36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36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add</a:t>
            </a:r>
            <a:r>
              <a:rPr kumimoji="0" sz="36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agenda</a:t>
            </a:r>
            <a:r>
              <a:rPr kumimoji="0" sz="36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6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items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213347"/>
              <a:ext cx="12192000" cy="645160"/>
            </a:xfrm>
            <a:custGeom>
              <a:avLst/>
              <a:gdLst/>
              <a:ahLst/>
              <a:cxnLst/>
              <a:rect l="l" t="t" r="r" b="b"/>
              <a:pathLst>
                <a:path w="12192000" h="645159">
                  <a:moveTo>
                    <a:pt x="12192000" y="0"/>
                  </a:moveTo>
                  <a:lnTo>
                    <a:pt x="0" y="0"/>
                  </a:lnTo>
                  <a:lnTo>
                    <a:pt x="0" y="644651"/>
                  </a:lnTo>
                  <a:lnTo>
                    <a:pt x="12192000" y="644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192" y="6411149"/>
              <a:ext cx="1608116" cy="247224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7D17D38-6B53-4BA7-D464-DD0D9BFE2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750"/>
            <a:ext cx="12192000" cy="605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70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213347"/>
              <a:ext cx="12192000" cy="645160"/>
            </a:xfrm>
            <a:custGeom>
              <a:avLst/>
              <a:gdLst/>
              <a:ahLst/>
              <a:cxnLst/>
              <a:rect l="l" t="t" r="r" b="b"/>
              <a:pathLst>
                <a:path w="12192000" h="645159">
                  <a:moveTo>
                    <a:pt x="12192000" y="0"/>
                  </a:moveTo>
                  <a:lnTo>
                    <a:pt x="0" y="0"/>
                  </a:lnTo>
                  <a:lnTo>
                    <a:pt x="0" y="644651"/>
                  </a:lnTo>
                  <a:lnTo>
                    <a:pt x="12192000" y="644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192" y="6411149"/>
              <a:ext cx="1608116" cy="247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1142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213347"/>
              <a:ext cx="12192000" cy="645160"/>
            </a:xfrm>
            <a:custGeom>
              <a:avLst/>
              <a:gdLst/>
              <a:ahLst/>
              <a:cxnLst/>
              <a:rect l="l" t="t" r="r" b="b"/>
              <a:pathLst>
                <a:path w="12192000" h="645159">
                  <a:moveTo>
                    <a:pt x="12192000" y="0"/>
                  </a:moveTo>
                  <a:lnTo>
                    <a:pt x="0" y="0"/>
                  </a:lnTo>
                  <a:lnTo>
                    <a:pt x="0" y="644651"/>
                  </a:lnTo>
                  <a:lnTo>
                    <a:pt x="12192000" y="644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192" y="6411149"/>
              <a:ext cx="1608116" cy="247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9093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213347"/>
              <a:ext cx="12192000" cy="645160"/>
            </a:xfrm>
            <a:custGeom>
              <a:avLst/>
              <a:gdLst/>
              <a:ahLst/>
              <a:cxnLst/>
              <a:rect l="l" t="t" r="r" b="b"/>
              <a:pathLst>
                <a:path w="12192000" h="645159">
                  <a:moveTo>
                    <a:pt x="12192000" y="0"/>
                  </a:moveTo>
                  <a:lnTo>
                    <a:pt x="0" y="0"/>
                  </a:lnTo>
                  <a:lnTo>
                    <a:pt x="0" y="644651"/>
                  </a:lnTo>
                  <a:lnTo>
                    <a:pt x="12192000" y="644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192" y="6411149"/>
              <a:ext cx="1608116" cy="247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641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213347"/>
              <a:ext cx="12192000" cy="645160"/>
            </a:xfrm>
            <a:custGeom>
              <a:avLst/>
              <a:gdLst/>
              <a:ahLst/>
              <a:cxnLst/>
              <a:rect l="l" t="t" r="r" b="b"/>
              <a:pathLst>
                <a:path w="12192000" h="645159">
                  <a:moveTo>
                    <a:pt x="12192000" y="0"/>
                  </a:moveTo>
                  <a:lnTo>
                    <a:pt x="0" y="0"/>
                  </a:lnTo>
                  <a:lnTo>
                    <a:pt x="0" y="644651"/>
                  </a:lnTo>
                  <a:lnTo>
                    <a:pt x="12192000" y="644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192" y="6411149"/>
              <a:ext cx="1608116" cy="247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8863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213347"/>
              <a:ext cx="12192000" cy="645160"/>
            </a:xfrm>
            <a:custGeom>
              <a:avLst/>
              <a:gdLst/>
              <a:ahLst/>
              <a:cxnLst/>
              <a:rect l="l" t="t" r="r" b="b"/>
              <a:pathLst>
                <a:path w="12192000" h="645159">
                  <a:moveTo>
                    <a:pt x="12192000" y="0"/>
                  </a:moveTo>
                  <a:lnTo>
                    <a:pt x="0" y="0"/>
                  </a:lnTo>
                  <a:lnTo>
                    <a:pt x="0" y="644651"/>
                  </a:lnTo>
                  <a:lnTo>
                    <a:pt x="12192000" y="644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192" y="6411149"/>
              <a:ext cx="1608116" cy="247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5826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213347"/>
              <a:ext cx="12192000" cy="645160"/>
            </a:xfrm>
            <a:custGeom>
              <a:avLst/>
              <a:gdLst/>
              <a:ahLst/>
              <a:cxnLst/>
              <a:rect l="l" t="t" r="r" b="b"/>
              <a:pathLst>
                <a:path w="12192000" h="645159">
                  <a:moveTo>
                    <a:pt x="12192000" y="0"/>
                  </a:moveTo>
                  <a:lnTo>
                    <a:pt x="0" y="0"/>
                  </a:lnTo>
                  <a:lnTo>
                    <a:pt x="0" y="644651"/>
                  </a:lnTo>
                  <a:lnTo>
                    <a:pt x="12192000" y="644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192" y="6411149"/>
              <a:ext cx="1608116" cy="247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7936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213347"/>
              <a:ext cx="12192000" cy="645160"/>
            </a:xfrm>
            <a:custGeom>
              <a:avLst/>
              <a:gdLst/>
              <a:ahLst/>
              <a:cxnLst/>
              <a:rect l="l" t="t" r="r" b="b"/>
              <a:pathLst>
                <a:path w="12192000" h="645159">
                  <a:moveTo>
                    <a:pt x="12192000" y="0"/>
                  </a:moveTo>
                  <a:lnTo>
                    <a:pt x="0" y="0"/>
                  </a:lnTo>
                  <a:lnTo>
                    <a:pt x="0" y="644651"/>
                  </a:lnTo>
                  <a:lnTo>
                    <a:pt x="12192000" y="644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192" y="6411149"/>
              <a:ext cx="1608116" cy="247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5767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213347"/>
              <a:ext cx="12192000" cy="645160"/>
            </a:xfrm>
            <a:custGeom>
              <a:avLst/>
              <a:gdLst/>
              <a:ahLst/>
              <a:cxnLst/>
              <a:rect l="l" t="t" r="r" b="b"/>
              <a:pathLst>
                <a:path w="12192000" h="645159">
                  <a:moveTo>
                    <a:pt x="12192000" y="0"/>
                  </a:moveTo>
                  <a:lnTo>
                    <a:pt x="0" y="0"/>
                  </a:lnTo>
                  <a:lnTo>
                    <a:pt x="0" y="644651"/>
                  </a:lnTo>
                  <a:lnTo>
                    <a:pt x="12192000" y="644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192" y="6411149"/>
              <a:ext cx="1608116" cy="247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87952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213347"/>
              <a:ext cx="12192000" cy="645160"/>
            </a:xfrm>
            <a:custGeom>
              <a:avLst/>
              <a:gdLst/>
              <a:ahLst/>
              <a:cxnLst/>
              <a:rect l="l" t="t" r="r" b="b"/>
              <a:pathLst>
                <a:path w="12192000" h="645159">
                  <a:moveTo>
                    <a:pt x="12192000" y="0"/>
                  </a:moveTo>
                  <a:lnTo>
                    <a:pt x="0" y="0"/>
                  </a:lnTo>
                  <a:lnTo>
                    <a:pt x="0" y="644651"/>
                  </a:lnTo>
                  <a:lnTo>
                    <a:pt x="12192000" y="644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192" y="6411149"/>
              <a:ext cx="1608116" cy="247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7226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213347"/>
              <a:ext cx="12192000" cy="645160"/>
            </a:xfrm>
            <a:custGeom>
              <a:avLst/>
              <a:gdLst/>
              <a:ahLst/>
              <a:cxnLst/>
              <a:rect l="l" t="t" r="r" b="b"/>
              <a:pathLst>
                <a:path w="12192000" h="645159">
                  <a:moveTo>
                    <a:pt x="12192000" y="0"/>
                  </a:moveTo>
                  <a:lnTo>
                    <a:pt x="0" y="0"/>
                  </a:lnTo>
                  <a:lnTo>
                    <a:pt x="0" y="644651"/>
                  </a:lnTo>
                  <a:lnTo>
                    <a:pt x="12192000" y="644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3192" y="6411149"/>
              <a:ext cx="1608116" cy="247224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AA814FC-3CF7-707F-0CE7-D5B0FB4469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82" y="199627"/>
            <a:ext cx="11996644" cy="58140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213347"/>
              <a:ext cx="12192000" cy="645160"/>
            </a:xfrm>
            <a:custGeom>
              <a:avLst/>
              <a:gdLst/>
              <a:ahLst/>
              <a:cxnLst/>
              <a:rect l="l" t="t" r="r" b="b"/>
              <a:pathLst>
                <a:path w="12192000" h="645159">
                  <a:moveTo>
                    <a:pt x="12192000" y="0"/>
                  </a:moveTo>
                  <a:lnTo>
                    <a:pt x="0" y="0"/>
                  </a:lnTo>
                  <a:lnTo>
                    <a:pt x="0" y="644651"/>
                  </a:lnTo>
                  <a:lnTo>
                    <a:pt x="12192000" y="644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192" y="6411149"/>
              <a:ext cx="1608116" cy="247224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7DDCAE5-CE05-C048-54CC-584A99F7C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750"/>
            <a:ext cx="12192000" cy="605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73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213347"/>
              <a:ext cx="12192000" cy="645160"/>
            </a:xfrm>
            <a:custGeom>
              <a:avLst/>
              <a:gdLst/>
              <a:ahLst/>
              <a:cxnLst/>
              <a:rect l="l" t="t" r="r" b="b"/>
              <a:pathLst>
                <a:path w="12192000" h="645159">
                  <a:moveTo>
                    <a:pt x="12192000" y="0"/>
                  </a:moveTo>
                  <a:lnTo>
                    <a:pt x="0" y="0"/>
                  </a:lnTo>
                  <a:lnTo>
                    <a:pt x="0" y="644651"/>
                  </a:lnTo>
                  <a:lnTo>
                    <a:pt x="12192000" y="644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192" y="6411149"/>
              <a:ext cx="1608116" cy="247224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5A95E4A-A0C7-EE9C-3AB0-8D1546C05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750"/>
            <a:ext cx="12192000" cy="605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24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213347"/>
              <a:ext cx="12192000" cy="645160"/>
            </a:xfrm>
            <a:custGeom>
              <a:avLst/>
              <a:gdLst/>
              <a:ahLst/>
              <a:cxnLst/>
              <a:rect l="l" t="t" r="r" b="b"/>
              <a:pathLst>
                <a:path w="12192000" h="645159">
                  <a:moveTo>
                    <a:pt x="12192000" y="0"/>
                  </a:moveTo>
                  <a:lnTo>
                    <a:pt x="0" y="0"/>
                  </a:lnTo>
                  <a:lnTo>
                    <a:pt x="0" y="644651"/>
                  </a:lnTo>
                  <a:lnTo>
                    <a:pt x="12192000" y="644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192" y="6411149"/>
              <a:ext cx="1608116" cy="247224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6915A9D-927D-0314-331D-066ADF27A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750"/>
            <a:ext cx="12192000" cy="596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17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213347"/>
              <a:ext cx="12192000" cy="645160"/>
            </a:xfrm>
            <a:custGeom>
              <a:avLst/>
              <a:gdLst/>
              <a:ahLst/>
              <a:cxnLst/>
              <a:rect l="l" t="t" r="r" b="b"/>
              <a:pathLst>
                <a:path w="12192000" h="645159">
                  <a:moveTo>
                    <a:pt x="12192000" y="0"/>
                  </a:moveTo>
                  <a:lnTo>
                    <a:pt x="0" y="0"/>
                  </a:lnTo>
                  <a:lnTo>
                    <a:pt x="0" y="644651"/>
                  </a:lnTo>
                  <a:lnTo>
                    <a:pt x="12192000" y="644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192" y="6411149"/>
              <a:ext cx="1608116" cy="247224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00143A7-1F6D-4AC3-EEF2-887DB31E2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750"/>
            <a:ext cx="12192000" cy="597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95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213347"/>
              <a:ext cx="12192000" cy="645160"/>
            </a:xfrm>
            <a:custGeom>
              <a:avLst/>
              <a:gdLst/>
              <a:ahLst/>
              <a:cxnLst/>
              <a:rect l="l" t="t" r="r" b="b"/>
              <a:pathLst>
                <a:path w="12192000" h="645159">
                  <a:moveTo>
                    <a:pt x="12192000" y="0"/>
                  </a:moveTo>
                  <a:lnTo>
                    <a:pt x="0" y="0"/>
                  </a:lnTo>
                  <a:lnTo>
                    <a:pt x="0" y="644651"/>
                  </a:lnTo>
                  <a:lnTo>
                    <a:pt x="12192000" y="644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3192" y="6411149"/>
              <a:ext cx="1608116" cy="247224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9515FB2-2284-2079-A862-0CB4C45905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8750"/>
            <a:ext cx="12192000" cy="605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31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213347"/>
              <a:ext cx="12192000" cy="645160"/>
            </a:xfrm>
            <a:custGeom>
              <a:avLst/>
              <a:gdLst/>
              <a:ahLst/>
              <a:cxnLst/>
              <a:rect l="l" t="t" r="r" b="b"/>
              <a:pathLst>
                <a:path w="12192000" h="645159">
                  <a:moveTo>
                    <a:pt x="12192000" y="0"/>
                  </a:moveTo>
                  <a:lnTo>
                    <a:pt x="0" y="0"/>
                  </a:lnTo>
                  <a:lnTo>
                    <a:pt x="0" y="644651"/>
                  </a:lnTo>
                  <a:lnTo>
                    <a:pt x="12192000" y="644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192" y="6411149"/>
              <a:ext cx="1608116" cy="247224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96E9792-C3DE-2E76-A5F7-D24836DEE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750"/>
            <a:ext cx="12192000" cy="605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631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36</Words>
  <Application>Microsoft Office PowerPoint</Application>
  <PresentationFormat>Widescreen</PresentationFormat>
  <Paragraphs>11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1_Office Theme</vt:lpstr>
      <vt:lpstr>Club Success Plan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Club Success Plan</dc:title>
  <dc:creator>Kearney, James</dc:creator>
  <cp:lastModifiedBy>Kearney, James</cp:lastModifiedBy>
  <cp:revision>2</cp:revision>
  <dcterms:created xsi:type="dcterms:W3CDTF">2023-07-08T14:51:03Z</dcterms:created>
  <dcterms:modified xsi:type="dcterms:W3CDTF">2023-07-09T01:35:31Z</dcterms:modified>
</cp:coreProperties>
</file>