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2.xml" ContentType="application/vnd.openxmlformats-officedocument.theme+xml"/>
  <Override PartName="/ppt/tags/tag95.xml" ContentType="application/vnd.openxmlformats-officedocument.presentationml.tags+xml"/>
  <Override PartName="/ppt/notesSlides/notesSlide1.xml" ContentType="application/vnd.openxmlformats-officedocument.presentationml.notesSlide+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notesSlides/notesSlide5.xml" ContentType="application/vnd.openxmlformats-officedocument.presentationml.notesSlide+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notesSlides/notesSlide7.xml" ContentType="application/vnd.openxmlformats-officedocument.presentationml.notesSlide+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notesSlides/notesSlide9.xml" ContentType="application/vnd.openxmlformats-officedocument.presentationml.notesSlide+xml"/>
  <Override PartName="/ppt/tags/tag104.xml" ContentType="application/vnd.openxmlformats-officedocument.presentationml.tags+xml"/>
  <Override PartName="/ppt/notesSlides/notesSlide10.xml" ContentType="application/vnd.openxmlformats-officedocument.presentationml.notesSlide+xml"/>
  <Override PartName="/ppt/tags/tag105.xml" ContentType="application/vnd.openxmlformats-officedocument.presentationml.tags+xml"/>
  <Override PartName="/ppt/notesSlides/notesSlide11.xml" ContentType="application/vnd.openxmlformats-officedocument.presentationml.notesSlide+xml"/>
  <Override PartName="/ppt/tags/tag106.xml" ContentType="application/vnd.openxmlformats-officedocument.presentationml.tags+xml"/>
  <Override PartName="/ppt/notesSlides/notesSlide12.xml" ContentType="application/vnd.openxmlformats-officedocument.presentationml.notesSlide+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notesSlides/notesSlide15.xml" ContentType="application/vnd.openxmlformats-officedocument.presentationml.notesSlide+xml"/>
  <Override PartName="/ppt/tags/tag110.xml" ContentType="application/vnd.openxmlformats-officedocument.presentationml.tags+xml"/>
  <Override PartName="/ppt/notesSlides/notesSlide1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1065" r:id="rId2"/>
    <p:sldId id="780" r:id="rId3"/>
    <p:sldId id="1170" r:id="rId4"/>
    <p:sldId id="1168" r:id="rId5"/>
    <p:sldId id="1157" r:id="rId6"/>
    <p:sldId id="1171" r:id="rId7"/>
    <p:sldId id="1172" r:id="rId8"/>
    <p:sldId id="1176" r:id="rId9"/>
    <p:sldId id="1173" r:id="rId10"/>
    <p:sldId id="1174" r:id="rId11"/>
    <p:sldId id="1175" r:id="rId12"/>
    <p:sldId id="1177" r:id="rId13"/>
    <p:sldId id="1178" r:id="rId14"/>
    <p:sldId id="1179" r:id="rId15"/>
    <p:sldId id="1167" r:id="rId16"/>
    <p:sldId id="1136" r:id="rId17"/>
    <p:sldId id="1184" r:id="rId18"/>
    <p:sldId id="1185" r:id="rId19"/>
    <p:sldId id="1186" r:id="rId20"/>
    <p:sldId id="1101" r:id="rId21"/>
    <p:sldId id="1182" r:id="rId22"/>
    <p:sldId id="1183" r:id="rId23"/>
    <p:sldId id="1189" r:id="rId24"/>
    <p:sldId id="11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734" autoAdjust="0"/>
  </p:normalViewPr>
  <p:slideViewPr>
    <p:cSldViewPr snapToGrid="0">
      <p:cViewPr varScale="1">
        <p:scale>
          <a:sx n="57" d="100"/>
          <a:sy n="57" d="100"/>
        </p:scale>
        <p:origin x="696" y="43"/>
      </p:cViewPr>
      <p:guideLst/>
    </p:cSldViewPr>
  </p:slideViewPr>
  <p:notesTextViewPr>
    <p:cViewPr>
      <p:scale>
        <a:sx n="1" d="1"/>
        <a:sy n="1" d="1"/>
      </p:scale>
      <p:origin x="0" y="-29"/>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872D7-83C6-4B9A-9B3F-837640739B00}"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219D4-46B6-43CE-A9E1-887AADC0903B}" type="slidenum">
              <a:rPr lang="en-US" smtClean="0"/>
              <a:t>‹#›</a:t>
            </a:fld>
            <a:endParaRPr lang="en-US"/>
          </a:p>
        </p:txBody>
      </p:sp>
    </p:spTree>
    <p:extLst>
      <p:ext uri="{BB962C8B-B14F-4D97-AF65-F5344CB8AC3E}">
        <p14:creationId xmlns:p14="http://schemas.microsoft.com/office/powerpoint/2010/main" val="3948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not in this alone</a:t>
            </a:r>
          </a:p>
          <a:p>
            <a:r>
              <a:rPr lang="en-US" b="0" i="0" dirty="0">
                <a:solidFill>
                  <a:srgbClr val="201F1E"/>
                </a:solidFill>
                <a:effectLst/>
                <a:latin typeface="Segoe UI" panose="020B0502040204020203" pitchFamily="34" charset="0"/>
              </a:rPr>
              <a:t>Support is close at hand. Their fellow district leaders, region advisers, and the district services team at world headquarters are all available and eager to assist them.</a:t>
            </a:r>
          </a:p>
          <a:p>
            <a:endParaRPr lang="en-US" b="0" i="0" dirty="0">
              <a:solidFill>
                <a:srgbClr val="201F1E"/>
              </a:solidFill>
              <a:effectLst/>
              <a:latin typeface="Segoe UI" panose="020B0502040204020203" pitchFamily="34" charset="0"/>
            </a:endParaRPr>
          </a:p>
          <a:p>
            <a:r>
              <a:rPr lang="en-US" dirty="0"/>
              <a:t>Area Director is THE most important role at the district level because it’s a direct link to the clubs</a:t>
            </a:r>
          </a:p>
          <a:p>
            <a:r>
              <a:rPr lang="en-US" b="0" i="0" dirty="0">
                <a:solidFill>
                  <a:srgbClr val="1A1A1A"/>
                </a:solidFill>
                <a:effectLst/>
                <a:latin typeface="Merriweather" panose="020B0604020202020204" pitchFamily="2" charset="0"/>
              </a:rPr>
              <a:t>The area director is the person at the district level who is most involved with the clubs</a:t>
            </a:r>
          </a:p>
          <a:p>
            <a:r>
              <a:rPr lang="en-US" b="0" i="0" dirty="0">
                <a:solidFill>
                  <a:srgbClr val="1A1A1A"/>
                </a:solidFill>
                <a:effectLst/>
                <a:latin typeface="Merriweather" panose="020B0604020202020204" pitchFamily="2" charset="0"/>
              </a:rPr>
              <a:t>He or she as their hand on the pulse of the clubs</a:t>
            </a:r>
          </a:p>
          <a:p>
            <a:r>
              <a:rPr lang="en-US" b="0" i="0" dirty="0">
                <a:solidFill>
                  <a:srgbClr val="1A1A1A"/>
                </a:solidFill>
                <a:effectLst/>
                <a:latin typeface="Merriweather" panose="020B0604020202020204" pitchFamily="2" charset="0"/>
              </a:rPr>
              <a:t>Area director has no direct authority to do anything at the club level</a:t>
            </a:r>
          </a:p>
          <a:p>
            <a:pPr algn="l"/>
            <a:r>
              <a:rPr lang="en-US" b="0" i="0" dirty="0">
                <a:solidFill>
                  <a:srgbClr val="1A1A1A"/>
                </a:solidFill>
                <a:effectLst/>
                <a:latin typeface="Merriweather" panose="020B0604020202020204" pitchFamily="2" charset="0"/>
              </a:rPr>
              <a:t>The role of the area director is to support the clubs to give the club members the best possible experience.</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45D0B-66BA-400E-BAB8-DF8225D36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1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Directors Club Visit Report</a:t>
            </a:r>
          </a:p>
          <a:p>
            <a:r>
              <a:rPr lang="en-US" dirty="0"/>
              <a:t>You will be required to make a report twice per year for each club in your area</a:t>
            </a:r>
          </a:p>
          <a:p>
            <a:r>
              <a:rPr lang="en-US" dirty="0"/>
              <a:t>There is a seven page document you can print out for each visit – take notes – then transpose once you complete your visit</a:t>
            </a:r>
          </a:p>
          <a:p>
            <a:r>
              <a:rPr lang="en-US" dirty="0"/>
              <a:t>The questions in the report pertain to how well the club is adhering to the moments of truth and the club success plan</a:t>
            </a:r>
          </a:p>
          <a:p>
            <a:endParaRPr lang="en-US" dirty="0"/>
          </a:p>
          <a:p>
            <a:endParaRPr lang="en-US" dirty="0"/>
          </a:p>
        </p:txBody>
      </p:sp>
      <p:sp>
        <p:nvSpPr>
          <p:cNvPr id="4" name="Slide Number Placeholder 3"/>
          <p:cNvSpPr>
            <a:spLocks noGrp="1"/>
          </p:cNvSpPr>
          <p:nvPr>
            <p:ph type="sldNum" sz="quarter" idx="5"/>
          </p:nvPr>
        </p:nvSpPr>
        <p:spPr/>
        <p:txBody>
          <a:bodyPr/>
          <a:lstStyle/>
          <a:p>
            <a:fld id="{A3C219D4-46B6-43CE-A9E1-887AADC0903B}" type="slidenum">
              <a:rPr lang="en-US" smtClean="0"/>
              <a:t>10</a:t>
            </a:fld>
            <a:endParaRPr lang="en-US"/>
          </a:p>
        </p:txBody>
      </p:sp>
    </p:spTree>
    <p:extLst>
      <p:ext uri="{BB962C8B-B14F-4D97-AF65-F5344CB8AC3E}">
        <p14:creationId xmlns:p14="http://schemas.microsoft.com/office/powerpoint/2010/main" val="269738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know everything about the club – perhaps the club itself doesn’t know everything about the club</a:t>
            </a:r>
          </a:p>
          <a:p>
            <a:r>
              <a:rPr lang="en-US" dirty="0"/>
              <a:t>You should ask pertinent questions to be sure the club is going in the direction of success</a:t>
            </a:r>
          </a:p>
          <a:p>
            <a:endParaRPr lang="en-US" dirty="0"/>
          </a:p>
          <a:p>
            <a:r>
              <a:rPr lang="en-US" dirty="0"/>
              <a:t>What is your plan for finding new members during the three membership drives?</a:t>
            </a:r>
          </a:p>
          <a:p>
            <a:r>
              <a:rPr lang="en-US" dirty="0"/>
              <a:t>Who are your mentors in the club, and do they know what that job entails?</a:t>
            </a:r>
          </a:p>
          <a:p>
            <a:r>
              <a:rPr lang="en-US" dirty="0"/>
              <a:t>When was the last time you had a Moments of Truth presentation to the club members?</a:t>
            </a:r>
          </a:p>
          <a:p>
            <a:r>
              <a:rPr lang="en-US" dirty="0"/>
              <a:t>When was the last time the club DCP status was presented to the club members?</a:t>
            </a:r>
          </a:p>
        </p:txBody>
      </p:sp>
      <p:sp>
        <p:nvSpPr>
          <p:cNvPr id="4" name="Slide Number Placeholder 3"/>
          <p:cNvSpPr>
            <a:spLocks noGrp="1"/>
          </p:cNvSpPr>
          <p:nvPr>
            <p:ph type="sldNum" sz="quarter" idx="5"/>
          </p:nvPr>
        </p:nvSpPr>
        <p:spPr/>
        <p:txBody>
          <a:bodyPr/>
          <a:lstStyle/>
          <a:p>
            <a:fld id="{A3C219D4-46B6-43CE-A9E1-887AADC0903B}" type="slidenum">
              <a:rPr lang="en-US" smtClean="0"/>
              <a:t>11</a:t>
            </a:fld>
            <a:endParaRPr lang="en-US"/>
          </a:p>
        </p:txBody>
      </p:sp>
    </p:spTree>
    <p:extLst>
      <p:ext uri="{BB962C8B-B14F-4D97-AF65-F5344CB8AC3E}">
        <p14:creationId xmlns:p14="http://schemas.microsoft.com/office/powerpoint/2010/main" val="3882626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252C"/>
                </a:solidFill>
                <a:effectLst/>
                <a:latin typeface="arial" panose="020B0604020202020204" pitchFamily="34" charset="0"/>
              </a:rPr>
              <a:t>Gaining the trust and making the individual/team feel that you are one among them was the key factor in success for me as a coach.</a:t>
            </a:r>
          </a:p>
          <a:p>
            <a:r>
              <a:rPr lang="en-US" b="0" i="0" dirty="0">
                <a:solidFill>
                  <a:srgbClr val="1D252C"/>
                </a:solidFill>
                <a:effectLst/>
                <a:latin typeface="arial" panose="020B0604020202020204" pitchFamily="34" charset="0"/>
              </a:rPr>
              <a:t>Nobody cares how much you know until the know how much you care</a:t>
            </a:r>
          </a:p>
          <a:p>
            <a:r>
              <a:rPr lang="en-US" b="0" i="0" dirty="0">
                <a:solidFill>
                  <a:srgbClr val="1D252C"/>
                </a:solidFill>
                <a:effectLst/>
                <a:latin typeface="arial" panose="020B0604020202020204" pitchFamily="34" charset="0"/>
              </a:rPr>
              <a:t>When your club officers view you as a go to resource with answers you can get them to do anything</a:t>
            </a:r>
          </a:p>
          <a:p>
            <a:r>
              <a:rPr lang="en-US" b="0" i="0" dirty="0">
                <a:solidFill>
                  <a:srgbClr val="1D252C"/>
                </a:solidFill>
                <a:effectLst/>
                <a:latin typeface="arial" panose="020B0604020202020204" pitchFamily="34" charset="0"/>
              </a:rPr>
              <a:t>Your Presidents and VPE’s will be your army marching their clubs toward success</a:t>
            </a:r>
          </a:p>
          <a:p>
            <a:endParaRPr lang="en-US" b="0" i="0" dirty="0">
              <a:solidFill>
                <a:srgbClr val="1D252C"/>
              </a:solidFill>
              <a:effectLst/>
              <a:latin typeface="arial" panose="020B0604020202020204" pitchFamily="34" charset="0"/>
            </a:endParaRPr>
          </a:p>
          <a:p>
            <a:r>
              <a:rPr lang="en-US" b="0" i="0" dirty="0">
                <a:solidFill>
                  <a:srgbClr val="1D252C"/>
                </a:solidFill>
                <a:effectLst/>
                <a:latin typeface="arial" panose="020B0604020202020204" pitchFamily="34" charset="0"/>
              </a:rPr>
              <a:t>It is all about the mind set – if you don’t have the success mindset – rest assure neither will your club officers</a:t>
            </a:r>
          </a:p>
          <a:p>
            <a:r>
              <a:rPr lang="en-US" b="0" i="0" dirty="0">
                <a:solidFill>
                  <a:srgbClr val="1D252C"/>
                </a:solidFill>
                <a:effectLst/>
                <a:latin typeface="arial" panose="020B0604020202020204" pitchFamily="34" charset="0"/>
              </a:rPr>
              <a:t>Be the officer’s coach/mentor – show them you want their club to succeed and they will help you get them there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219D4-46B6-43CE-A9E1-887AADC09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9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252C"/>
                </a:solidFill>
                <a:effectLst/>
                <a:latin typeface="arial" panose="020B0604020202020204" pitchFamily="34" charset="0"/>
              </a:rPr>
              <a:t>Looking at previous visits with other clubs</a:t>
            </a:r>
          </a:p>
          <a:p>
            <a:r>
              <a:rPr lang="en-US" b="0" i="0" dirty="0">
                <a:solidFill>
                  <a:srgbClr val="1D252C"/>
                </a:solidFill>
                <a:effectLst/>
                <a:latin typeface="arial" panose="020B0604020202020204" pitchFamily="34" charset="0"/>
              </a:rPr>
              <a:t>How does this club differ from those?</a:t>
            </a:r>
          </a:p>
          <a:p>
            <a:r>
              <a:rPr lang="en-US" b="0" i="0" dirty="0">
                <a:solidFill>
                  <a:srgbClr val="1D252C"/>
                </a:solidFill>
                <a:effectLst/>
                <a:latin typeface="arial" panose="020B0604020202020204" pitchFamily="34" charset="0"/>
              </a:rPr>
              <a:t>How is it them same?</a:t>
            </a:r>
          </a:p>
          <a:p>
            <a:r>
              <a:rPr lang="en-US" b="0" i="0" dirty="0">
                <a:solidFill>
                  <a:srgbClr val="1D252C"/>
                </a:solidFill>
                <a:effectLst/>
                <a:latin typeface="arial" panose="020B0604020202020204" pitchFamily="34" charset="0"/>
              </a:rPr>
              <a:t>What did you do at the other clubs to get them to move toward success?</a:t>
            </a:r>
          </a:p>
          <a:p>
            <a:r>
              <a:rPr lang="en-US" b="0" i="0" dirty="0">
                <a:solidFill>
                  <a:srgbClr val="1D252C"/>
                </a:solidFill>
                <a:effectLst/>
                <a:latin typeface="arial" panose="020B0604020202020204" pitchFamily="34" charset="0"/>
              </a:rPr>
              <a:t>Will those same things work here?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219D4-46B6-43CE-A9E1-887AADC09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164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252C"/>
                </a:solidFill>
                <a:effectLst/>
                <a:latin typeface="arial" panose="020B0604020202020204" pitchFamily="34" charset="0"/>
              </a:rPr>
              <a:t>All clubs need help in one form or another</a:t>
            </a:r>
          </a:p>
          <a:p>
            <a:r>
              <a:rPr lang="en-US" b="0" i="0" dirty="0">
                <a:solidFill>
                  <a:srgbClr val="1D252C"/>
                </a:solidFill>
                <a:effectLst/>
                <a:latin typeface="arial" panose="020B0604020202020204" pitchFamily="34" charset="0"/>
              </a:rPr>
              <a:t>What tasks did you assign, who is the responsible party</a:t>
            </a:r>
          </a:p>
          <a:p>
            <a:r>
              <a:rPr lang="en-US" b="0" i="0" dirty="0">
                <a:solidFill>
                  <a:srgbClr val="1D252C"/>
                </a:solidFill>
                <a:effectLst/>
                <a:latin typeface="arial" panose="020B0604020202020204" pitchFamily="34" charset="0"/>
              </a:rPr>
              <a:t>When will you follow up on it</a:t>
            </a:r>
          </a:p>
          <a:p>
            <a:r>
              <a:rPr lang="en-US" b="0" i="0" dirty="0">
                <a:solidFill>
                  <a:srgbClr val="1D252C"/>
                </a:solidFill>
                <a:effectLst/>
                <a:latin typeface="arial" panose="020B0604020202020204" pitchFamily="34" charset="0"/>
              </a:rPr>
              <a:t>What are the expectations from the club</a:t>
            </a:r>
          </a:p>
          <a:p>
            <a:r>
              <a:rPr lang="en-US" b="0" i="0" dirty="0">
                <a:solidFill>
                  <a:srgbClr val="1D252C"/>
                </a:solidFill>
                <a:effectLst/>
                <a:latin typeface="arial" panose="020B0604020202020204" pitchFamily="34" charset="0"/>
              </a:rPr>
              <a:t>What are the expectations the club as from you</a:t>
            </a:r>
          </a:p>
          <a:p>
            <a:endParaRPr lang="en-US" b="0" i="0" dirty="0">
              <a:solidFill>
                <a:srgbClr val="1D252C"/>
              </a:solidFill>
              <a:effectLst/>
              <a:latin typeface="arial" panose="020B0604020202020204" pitchFamily="34" charset="0"/>
            </a:endParaRPr>
          </a:p>
          <a:p>
            <a:r>
              <a:rPr lang="en-US" b="0" i="0" dirty="0">
                <a:solidFill>
                  <a:srgbClr val="1D252C"/>
                </a:solidFill>
                <a:effectLst/>
                <a:latin typeface="arial" panose="020B0604020202020204" pitchFamily="34" charset="0"/>
              </a:rPr>
              <a:t>Write it all down in your club visit report – make sure follow through on your tasks no matter what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219D4-46B6-43CE-A9E1-887AADC09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6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54B805-CDAB-3A40-8111-AB777D1FAB7A}" type="slidenum">
              <a:rPr kumimoji="0" lang="en-US"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3497102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level (base, required, to date) and what to do about it</a:t>
            </a:r>
          </a:p>
          <a:p>
            <a:r>
              <a:rPr lang="en-US" dirty="0"/>
              <a:t>Goals reached – who is ready to add more (low hanging fruit) everyone on pathways?</a:t>
            </a:r>
          </a:p>
          <a:p>
            <a:r>
              <a:rPr lang="en-US" dirty="0"/>
              <a:t>Openness of the officers explaining the club status</a:t>
            </a:r>
          </a:p>
        </p:txBody>
      </p:sp>
      <p:sp>
        <p:nvSpPr>
          <p:cNvPr id="4" name="Slide Number Placeholder 3"/>
          <p:cNvSpPr>
            <a:spLocks noGrp="1"/>
          </p:cNvSpPr>
          <p:nvPr>
            <p:ph type="sldNum" sz="quarter" idx="5"/>
          </p:nvPr>
        </p:nvSpPr>
        <p:spPr/>
        <p:txBody>
          <a:bodyPr/>
          <a:lstStyle/>
          <a:p>
            <a:fld id="{A3C219D4-46B6-43CE-A9E1-887AADC0903B}" type="slidenum">
              <a:rPr lang="en-US" smtClean="0"/>
              <a:t>16</a:t>
            </a:fld>
            <a:endParaRPr lang="en-US"/>
          </a:p>
        </p:txBody>
      </p:sp>
    </p:spTree>
    <p:extLst>
      <p:ext uri="{BB962C8B-B14F-4D97-AF65-F5344CB8AC3E}">
        <p14:creationId xmlns:p14="http://schemas.microsoft.com/office/powerpoint/2010/main" val="57990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drives (three times a year)</a:t>
            </a:r>
          </a:p>
          <a:p>
            <a:r>
              <a:rPr lang="en-US" dirty="0"/>
              <a:t>Moments of truth presentations and strategies</a:t>
            </a:r>
          </a:p>
          <a:p>
            <a:r>
              <a:rPr lang="en-US" dirty="0"/>
              <a:t>Officer training</a:t>
            </a:r>
          </a:p>
          <a:p>
            <a:r>
              <a:rPr lang="en-US" dirty="0"/>
              <a:t>Functionary cards</a:t>
            </a:r>
          </a:p>
          <a:p>
            <a:r>
              <a:rPr lang="en-US" dirty="0"/>
              <a:t>Virtual meeting cards</a:t>
            </a:r>
          </a:p>
          <a:p>
            <a:r>
              <a:rPr lang="en-US" dirty="0"/>
              <a:t>Membership packet</a:t>
            </a:r>
          </a:p>
        </p:txBody>
      </p:sp>
      <p:sp>
        <p:nvSpPr>
          <p:cNvPr id="4" name="Slide Number Placeholder 3"/>
          <p:cNvSpPr>
            <a:spLocks noGrp="1"/>
          </p:cNvSpPr>
          <p:nvPr>
            <p:ph type="sldNum" sz="quarter" idx="5"/>
          </p:nvPr>
        </p:nvSpPr>
        <p:spPr/>
        <p:txBody>
          <a:bodyPr/>
          <a:lstStyle/>
          <a:p>
            <a:fld id="{A3C219D4-46B6-43CE-A9E1-887AADC0903B}" type="slidenum">
              <a:rPr lang="en-US" smtClean="0"/>
              <a:t>18</a:t>
            </a:fld>
            <a:endParaRPr lang="en-US"/>
          </a:p>
        </p:txBody>
      </p:sp>
    </p:spTree>
    <p:extLst>
      <p:ext uri="{BB962C8B-B14F-4D97-AF65-F5344CB8AC3E}">
        <p14:creationId xmlns:p14="http://schemas.microsoft.com/office/powerpoint/2010/main" val="55722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awards, recognitions (prearrange with President if possible)</a:t>
            </a:r>
          </a:p>
          <a:p>
            <a:r>
              <a:rPr lang="en-US" dirty="0"/>
              <a:t>Give copy of links or books etc.(resources) to the club</a:t>
            </a:r>
          </a:p>
          <a:p>
            <a:r>
              <a:rPr lang="en-US" dirty="0"/>
              <a:t>Tell club of incentives and upcoming events</a:t>
            </a:r>
          </a:p>
          <a:p>
            <a:r>
              <a:rPr lang="en-US" dirty="0"/>
              <a:t>Tell club of District goals</a:t>
            </a:r>
          </a:p>
        </p:txBody>
      </p:sp>
      <p:sp>
        <p:nvSpPr>
          <p:cNvPr id="4" name="Slide Number Placeholder 3"/>
          <p:cNvSpPr>
            <a:spLocks noGrp="1"/>
          </p:cNvSpPr>
          <p:nvPr>
            <p:ph type="sldNum" sz="quarter" idx="5"/>
          </p:nvPr>
        </p:nvSpPr>
        <p:spPr/>
        <p:txBody>
          <a:bodyPr/>
          <a:lstStyle/>
          <a:p>
            <a:fld id="{A3C219D4-46B6-43CE-A9E1-887AADC0903B}" type="slidenum">
              <a:rPr lang="en-US" smtClean="0"/>
              <a:t>20</a:t>
            </a:fld>
            <a:endParaRPr lang="en-US"/>
          </a:p>
        </p:txBody>
      </p:sp>
    </p:spTree>
    <p:extLst>
      <p:ext uri="{BB962C8B-B14F-4D97-AF65-F5344CB8AC3E}">
        <p14:creationId xmlns:p14="http://schemas.microsoft.com/office/powerpoint/2010/main" val="249607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links referenced to throughout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45D0B-66BA-400E-BAB8-DF8225D36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9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54B805-CDAB-3A40-8111-AB777D1FAB7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525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45D0B-66BA-400E-BAB8-DF8225D36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72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54B805-CDAB-3A40-8111-AB777D1FAB7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9710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dirty="0">
                <a:solidFill>
                  <a:srgbClr val="201F1E"/>
                </a:solidFill>
                <a:effectLst/>
                <a:latin typeface="Segoe UI" panose="020B0502040204020203" pitchFamily="34" charset="0"/>
              </a:rPr>
              <a:t>Help the club take advantage of the district incentives that will help with the milestones necessary to be successful.</a:t>
            </a:r>
            <a:br>
              <a:rPr lang="en-US" dirty="0"/>
            </a:br>
            <a:endParaRPr lang="en-US" dirty="0"/>
          </a:p>
          <a:p>
            <a:pPr fontAlgn="base"/>
            <a:r>
              <a:rPr lang="en-US" dirty="0">
                <a:effectLst/>
              </a:rPr>
              <a:t>Incentives that should be presented to Clubs at first Area Council. </a:t>
            </a:r>
          </a:p>
          <a:p>
            <a:pPr fontAlgn="base"/>
            <a:r>
              <a:rPr lang="en-US" dirty="0">
                <a:effectLst/>
              </a:rPr>
              <a:t>1. Midyear DCP excellence award </a:t>
            </a:r>
          </a:p>
          <a:p>
            <a:pPr fontAlgn="base"/>
            <a:r>
              <a:rPr lang="en-US" dirty="0">
                <a:effectLst/>
              </a:rPr>
              <a:t>Due Dec 31, 2022. The club must achieve five DCP goals by December 31, 2022. One of the goals needs to be add four new members. </a:t>
            </a:r>
          </a:p>
          <a:p>
            <a:pPr fontAlgn="base"/>
            <a:br>
              <a:rPr lang="en-US" dirty="0">
                <a:effectLst/>
              </a:rPr>
            </a:br>
            <a:endParaRPr lang="en-US" dirty="0">
              <a:effectLst/>
            </a:endParaRPr>
          </a:p>
          <a:p>
            <a:pPr fontAlgn="base"/>
            <a:r>
              <a:rPr lang="en-US" dirty="0">
                <a:effectLst/>
              </a:rPr>
              <a:t>2. The early bird consistency membership award. </a:t>
            </a:r>
          </a:p>
          <a:p>
            <a:pPr fontAlgn="base"/>
            <a:r>
              <a:rPr lang="en-US" dirty="0">
                <a:effectLst/>
              </a:rPr>
              <a:t>Clubs that start with 20 and renew by February 28 at 20 through September 30, are awarded $150. </a:t>
            </a:r>
          </a:p>
          <a:p>
            <a:pPr fontAlgn="base"/>
            <a:br>
              <a:rPr lang="en-US" dirty="0">
                <a:effectLst/>
              </a:rPr>
            </a:br>
            <a:r>
              <a:rPr lang="en-US" dirty="0">
                <a:effectLst/>
              </a:rPr>
              <a:t>3. the e</a:t>
            </a:r>
            <a:r>
              <a:rPr lang="en-US" b="0" i="0" dirty="0">
                <a:solidFill>
                  <a:srgbClr val="201F1E"/>
                </a:solidFill>
                <a:effectLst/>
                <a:latin typeface="Segoe UI" panose="020B0502040204020203" pitchFamily="34" charset="0"/>
              </a:rPr>
              <a:t>arly Bird Distinguished Club Award).</a:t>
            </a:r>
            <a:endParaRPr lang="en-US" dirty="0"/>
          </a:p>
          <a:p>
            <a:pPr fontAlgn="base"/>
            <a:r>
              <a:rPr lang="en-US" dirty="0"/>
              <a:t>Distinguished or better by March 31 get TI bucks – 25 for distinguished, 50 for select, 75 for president</a:t>
            </a:r>
          </a:p>
          <a:p>
            <a:pPr fontAlgn="base"/>
            <a:br>
              <a:rPr lang="en-US" dirty="0"/>
            </a:br>
            <a:r>
              <a:rPr lang="en-US" b="0" i="0" dirty="0">
                <a:solidFill>
                  <a:srgbClr val="201F1E"/>
                </a:solidFill>
                <a:effectLst/>
                <a:latin typeface="Segoe UI" panose="020B0502040204020203" pitchFamily="34" charset="0"/>
              </a:rPr>
              <a:t>These are the points we are going to make with all Division and Area Directors. Then we can monitor progress and help clubs stay on track.</a:t>
            </a:r>
            <a:br>
              <a:rPr lang="en-US" dirty="0"/>
            </a:br>
            <a:endParaRPr lang="en-US" dirty="0">
              <a:effectLst/>
            </a:endParaRPr>
          </a:p>
          <a:p>
            <a:br>
              <a:rPr lang="en-US" dirty="0">
                <a:effectLs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45D0B-66BA-400E-BAB8-DF8225D36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2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219D4-46B6-43CE-A9E1-887AADC0903B}" type="slidenum">
              <a:rPr lang="en-US" smtClean="0"/>
              <a:t>3</a:t>
            </a:fld>
            <a:endParaRPr lang="en-US"/>
          </a:p>
        </p:txBody>
      </p:sp>
    </p:spTree>
    <p:extLst>
      <p:ext uri="{BB962C8B-B14F-4D97-AF65-F5344CB8AC3E}">
        <p14:creationId xmlns:p14="http://schemas.microsoft.com/office/powerpoint/2010/main" val="161115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Club visits are your most impactful tool in supporting and influencing clubs throughout your term. In this section, we will be defining what is a successful club visit.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This will assist in your club visit preparation.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Myriad Pro"/>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54B805-CDAB-3A40-8111-AB777D1FAB7A}" type="slidenum">
              <a:rPr kumimoji="0" lang="en-US"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39673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219D4-46B6-43CE-A9E1-887AADC0903B}" type="slidenum">
              <a:rPr lang="en-US" smtClean="0"/>
              <a:t>5</a:t>
            </a:fld>
            <a:endParaRPr lang="en-US"/>
          </a:p>
        </p:txBody>
      </p:sp>
    </p:spTree>
    <p:extLst>
      <p:ext uri="{BB962C8B-B14F-4D97-AF65-F5344CB8AC3E}">
        <p14:creationId xmlns:p14="http://schemas.microsoft.com/office/powerpoint/2010/main" val="273899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Area Performance Dashboard gives you and overview of the Division Status broken down by Areas</a:t>
            </a:r>
            <a:endParaRPr lang="en-US" b="1" dirty="0"/>
          </a:p>
          <a:p>
            <a:r>
              <a:rPr lang="en-US" b="0" dirty="0"/>
              <a:t>You can see at a glance the renewals, club visit, member to date and club goals</a:t>
            </a:r>
          </a:p>
          <a:p>
            <a:r>
              <a:rPr lang="en-US" dirty="0"/>
              <a:t>This paint for you and overall idea of how your Area is doing</a:t>
            </a:r>
          </a:p>
          <a:p>
            <a:r>
              <a:rPr lang="en-US" dirty="0"/>
              <a:t>N’s and low numbers indicate issues that should be addressed</a:t>
            </a:r>
          </a:p>
          <a:p>
            <a:r>
              <a:rPr lang="en-US" dirty="0"/>
              <a:t>N for renewals means you should probably be talking to the officers and finding out why people are not renewing</a:t>
            </a:r>
          </a:p>
          <a:p>
            <a:r>
              <a:rPr lang="en-US" dirty="0"/>
              <a:t>12 or less members means the club is eligible for a coach – find out if they want one</a:t>
            </a:r>
          </a:p>
        </p:txBody>
      </p:sp>
      <p:sp>
        <p:nvSpPr>
          <p:cNvPr id="4" name="Slide Number Placeholder 3"/>
          <p:cNvSpPr>
            <a:spLocks noGrp="1"/>
          </p:cNvSpPr>
          <p:nvPr>
            <p:ph type="sldNum" sz="quarter" idx="5"/>
          </p:nvPr>
        </p:nvSpPr>
        <p:spPr/>
        <p:txBody>
          <a:bodyPr/>
          <a:lstStyle/>
          <a:p>
            <a:fld id="{A3C219D4-46B6-43CE-A9E1-887AADC0903B}" type="slidenum">
              <a:rPr lang="en-US" smtClean="0"/>
              <a:t>6</a:t>
            </a:fld>
            <a:endParaRPr lang="en-US"/>
          </a:p>
        </p:txBody>
      </p:sp>
    </p:spTree>
    <p:extLst>
      <p:ext uri="{BB962C8B-B14F-4D97-AF65-F5344CB8AC3E}">
        <p14:creationId xmlns:p14="http://schemas.microsoft.com/office/powerpoint/2010/main" val="11968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anyone comes in contact with any aspect of Toastmasters, the person forms an impression based on his or her experience at that particular time. Clubs must remain cognizant of these crucial, decisive times and ensure that every experience with Toastmasters is a positive one. There are six critical moments of truth in which clubs have an opportunity to create positive impressions. </a:t>
            </a:r>
          </a:p>
          <a:p>
            <a:r>
              <a:rPr lang="en-US" dirty="0"/>
              <a:t>The six critical Toastmasters moments of truth are: </a:t>
            </a:r>
          </a:p>
          <a:p>
            <a:r>
              <a:rPr lang="en-US" dirty="0"/>
              <a:t>First Impressions </a:t>
            </a:r>
          </a:p>
          <a:p>
            <a:r>
              <a:rPr lang="en-US" dirty="0"/>
              <a:t>Membership Orientation </a:t>
            </a:r>
          </a:p>
          <a:p>
            <a:r>
              <a:rPr lang="en-US" dirty="0"/>
              <a:t>Fellowship, Variety, and Communication </a:t>
            </a:r>
          </a:p>
          <a:p>
            <a:r>
              <a:rPr lang="en-US" dirty="0"/>
              <a:t>Program Planning and Meeting Organization </a:t>
            </a:r>
          </a:p>
          <a:p>
            <a:r>
              <a:rPr lang="en-US" dirty="0"/>
              <a:t>Membership Strength </a:t>
            </a:r>
          </a:p>
          <a:p>
            <a:r>
              <a:rPr lang="en-US" dirty="0"/>
              <a:t>Achievement Recognition</a:t>
            </a:r>
          </a:p>
          <a:p>
            <a:r>
              <a:rPr lang="en-US" dirty="0"/>
              <a:t>Have the club officers deliver their moments of truth presentations early in the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219D4-46B6-43CE-A9E1-887AADC09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266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 Success Plan</a:t>
            </a:r>
          </a:p>
          <a:p>
            <a:endParaRPr lang="en-US" dirty="0"/>
          </a:p>
          <a:p>
            <a:r>
              <a:rPr lang="en-US" dirty="0"/>
              <a:t>There are multiple ways of clubs doing things – in D33 there is a simplified spreadsheet that covers everything in the success plan</a:t>
            </a:r>
          </a:p>
          <a:p>
            <a:r>
              <a:rPr lang="en-US" dirty="0"/>
              <a:t>The success plan is a road map for the club to follow in order to be successful and reach all goals</a:t>
            </a:r>
          </a:p>
          <a:p>
            <a:r>
              <a:rPr lang="en-US" dirty="0"/>
              <a:t>You should encourage clubs to build one and upload it in club central</a:t>
            </a:r>
          </a:p>
          <a:p>
            <a:r>
              <a:rPr lang="en-US" b="1" dirty="0"/>
              <a:t>Assist the clubs to establish their DCP goal and use the plan to achieve that goal</a:t>
            </a:r>
          </a:p>
          <a:p>
            <a:r>
              <a:rPr lang="en-US" b="1" dirty="0"/>
              <a:t>Get them to understand the benefits of the plan, establish their plan and upload it to club central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219D4-46B6-43CE-A9E1-887AADC09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21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 dashboard tells you two main things on the DCP trail</a:t>
            </a:r>
          </a:p>
          <a:p>
            <a:r>
              <a:rPr lang="en-US" dirty="0"/>
              <a:t>Membership Status</a:t>
            </a:r>
          </a:p>
          <a:p>
            <a:r>
              <a:rPr lang="en-US" dirty="0"/>
              <a:t>Goal Status</a:t>
            </a:r>
          </a:p>
          <a:p>
            <a:endParaRPr lang="en-US" dirty="0"/>
          </a:p>
          <a:p>
            <a:r>
              <a:rPr lang="en-US" dirty="0"/>
              <a:t>You need to meet BOTH membership and Goals to become Distinguished or better</a:t>
            </a:r>
          </a:p>
          <a:p>
            <a:r>
              <a:rPr lang="en-US" dirty="0"/>
              <a:t>Membership tells you the base, what is required and how many you have to date</a:t>
            </a:r>
          </a:p>
          <a:p>
            <a:r>
              <a:rPr lang="en-US" b="1" dirty="0"/>
              <a:t>Have all clubs shoot for 20 (District goal this year)</a:t>
            </a:r>
          </a:p>
          <a:p>
            <a:endParaRPr lang="en-US" dirty="0"/>
          </a:p>
          <a:p>
            <a:r>
              <a:rPr lang="en-US" dirty="0"/>
              <a:t>Goals 5 for Distinguished, 7 for Select Distinguished and 9 for Presidents Distinguished</a:t>
            </a:r>
          </a:p>
          <a:p>
            <a:r>
              <a:rPr lang="en-US" dirty="0"/>
              <a:t>Have all clubs shoot for President</a:t>
            </a:r>
          </a:p>
        </p:txBody>
      </p:sp>
      <p:sp>
        <p:nvSpPr>
          <p:cNvPr id="4" name="Slide Number Placeholder 3"/>
          <p:cNvSpPr>
            <a:spLocks noGrp="1"/>
          </p:cNvSpPr>
          <p:nvPr>
            <p:ph type="sldNum" sz="quarter" idx="5"/>
          </p:nvPr>
        </p:nvSpPr>
        <p:spPr/>
        <p:txBody>
          <a:bodyPr/>
          <a:lstStyle/>
          <a:p>
            <a:fld id="{A3C219D4-46B6-43CE-A9E1-887AADC0903B}" type="slidenum">
              <a:rPr lang="en-US" smtClean="0"/>
              <a:t>9</a:t>
            </a:fld>
            <a:endParaRPr lang="en-US"/>
          </a:p>
        </p:txBody>
      </p:sp>
    </p:spTree>
    <p:extLst>
      <p:ext uri="{BB962C8B-B14F-4D97-AF65-F5344CB8AC3E}">
        <p14:creationId xmlns:p14="http://schemas.microsoft.com/office/powerpoint/2010/main" val="2282597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4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5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6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6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6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6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7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7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7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7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7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slideMaster" Target="../slideMasters/slideMaster1.xml"/><Relationship Id="rId1" Type="http://schemas.openxmlformats.org/officeDocument/2006/relationships/tags" Target="../tags/tag7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slideMaster" Target="../slideMasters/slideMaster1.xml"/><Relationship Id="rId1" Type="http://schemas.openxmlformats.org/officeDocument/2006/relationships/tags" Target="../tags/tag7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slideMaster" Target="../slideMasters/slideMaster1.xml"/><Relationship Id="rId1" Type="http://schemas.openxmlformats.org/officeDocument/2006/relationships/tags" Target="../tags/tag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slideMaster" Target="../slideMasters/slideMaster1.xml"/><Relationship Id="rId1" Type="http://schemas.openxmlformats.org/officeDocument/2006/relationships/tags" Target="../tags/tag7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7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8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8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8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Master" Target="../slideMasters/slideMaster1.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Master" Target="../slideMasters/slideMaster1.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7.xml"/><Relationship Id="rId4" Type="http://schemas.openxmlformats.org/officeDocument/2006/relationships/image" Target="../media/image4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Master" Target="../slideMasters/slideMaster1.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1.xml"/><Relationship Id="rId4" Type="http://schemas.openxmlformats.org/officeDocument/2006/relationships/image" Target="../media/image4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3.xml"/><Relationship Id="rId4" Type="http://schemas.openxmlformats.org/officeDocument/2006/relationships/image" Target="../media/image4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4.xml"/><Relationship Id="rId4" Type="http://schemas.openxmlformats.org/officeDocument/2006/relationships/image" Target="../media/image4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dark bkg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45C61-07AD-2F46-8417-F6692A0E6DB4}"/>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3200400"/>
            <a:ext cx="10515600" cy="735389"/>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Click to Edit Session Title</a:t>
            </a:r>
          </a:p>
        </p:txBody>
      </p:sp>
      <p:sp>
        <p:nvSpPr>
          <p:cNvPr id="15" name="Content Placeholder 17"/>
          <p:cNvSpPr>
            <a:spLocks noGrp="1"/>
          </p:cNvSpPr>
          <p:nvPr>
            <p:ph sz="quarter" idx="10" hasCustomPrompt="1"/>
          </p:nvPr>
        </p:nvSpPr>
        <p:spPr>
          <a:xfrm>
            <a:off x="2197100" y="4195570"/>
            <a:ext cx="7797800" cy="914400"/>
          </a:xfrm>
          <a:prstGeom prst="rect">
            <a:avLst/>
          </a:prstGeom>
        </p:spPr>
        <p:txBody>
          <a:bodyPr/>
          <a:lstStyle>
            <a:lvl1pPr marL="0" indent="0" algn="ctr">
              <a:buNone/>
              <a:defRPr sz="2800" baseline="0">
                <a:solidFill>
                  <a:srgbClr val="EBEBEB"/>
                </a:solidFill>
                <a:latin typeface="Arial" panose="020B0604020202020204" pitchFamily="34" charset="0"/>
                <a:cs typeface="Arial" panose="020B0604020202020204" pitchFamily="34" charset="0"/>
              </a:defRPr>
            </a:lvl1pPr>
          </a:lstStyle>
          <a:p>
            <a:pPr lvl="0"/>
            <a:r>
              <a:rPr lang="en-US" dirty="0"/>
              <a:t>Click to Edit Session #</a:t>
            </a:r>
          </a:p>
        </p:txBody>
      </p:sp>
      <p:pic>
        <p:nvPicPr>
          <p:cNvPr id="9" name="Picture 8">
            <a:extLst>
              <a:ext uri="{FF2B5EF4-FFF2-40B4-BE49-F238E27FC236}">
                <a16:creationId xmlns:a16="http://schemas.microsoft.com/office/drawing/2014/main" id="{8BA67F5A-54E4-DB48-8CA0-595B61858D58}"/>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9786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FC71DF9-A2B7-D84B-AA4E-DA4A52EAFD23}"/>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2" name="Title 5">
            <a:extLst>
              <a:ext uri="{FF2B5EF4-FFF2-40B4-BE49-F238E27FC236}">
                <a16:creationId xmlns:a16="http://schemas.microsoft.com/office/drawing/2014/main" id="{0A090CD9-9A7A-0041-89D9-0486CA2B944B}"/>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kern="0" dirty="0"/>
              <a:t>Objective Icons – Copy into slides as needed </a:t>
            </a:r>
          </a:p>
        </p:txBody>
      </p:sp>
      <p:pic>
        <p:nvPicPr>
          <p:cNvPr id="20" name="Picture 19">
            <a:extLst>
              <a:ext uri="{FF2B5EF4-FFF2-40B4-BE49-F238E27FC236}">
                <a16:creationId xmlns:a16="http://schemas.microsoft.com/office/drawing/2014/main" id="{C0458C24-ACE3-5C4F-9EEA-BEF6CBDE6980}"/>
              </a:ext>
            </a:extLst>
          </p:cNvPr>
          <p:cNvPicPr>
            <a:picLocks noChangeAspect="1"/>
          </p:cNvPicPr>
          <p:nvPr userDrawn="1"/>
        </p:nvPicPr>
        <p:blipFill>
          <a:blip r:embed="rId3"/>
          <a:srcRect/>
          <a:stretch/>
        </p:blipFill>
        <p:spPr>
          <a:xfrm>
            <a:off x="1056698" y="3761075"/>
            <a:ext cx="1879600" cy="1879600"/>
          </a:xfrm>
          <a:prstGeom prst="rect">
            <a:avLst/>
          </a:prstGeom>
        </p:spPr>
      </p:pic>
      <p:pic>
        <p:nvPicPr>
          <p:cNvPr id="45" name="Picture 44">
            <a:extLst>
              <a:ext uri="{FF2B5EF4-FFF2-40B4-BE49-F238E27FC236}">
                <a16:creationId xmlns:a16="http://schemas.microsoft.com/office/drawing/2014/main" id="{5BD641F7-4588-784E-BEDC-5D712A4B2D5E}"/>
              </a:ext>
            </a:extLst>
          </p:cNvPr>
          <p:cNvPicPr>
            <a:picLocks noChangeAspect="1"/>
          </p:cNvPicPr>
          <p:nvPr userDrawn="1"/>
        </p:nvPicPr>
        <p:blipFill>
          <a:blip r:embed="rId4"/>
          <a:srcRect/>
          <a:stretch/>
        </p:blipFill>
        <p:spPr>
          <a:xfrm>
            <a:off x="1056698" y="1172694"/>
            <a:ext cx="1879600" cy="1879600"/>
          </a:xfrm>
          <a:prstGeom prst="rect">
            <a:avLst/>
          </a:prstGeom>
        </p:spPr>
      </p:pic>
      <p:sp>
        <p:nvSpPr>
          <p:cNvPr id="46" name="Content Placeholder 17">
            <a:extLst>
              <a:ext uri="{FF2B5EF4-FFF2-40B4-BE49-F238E27FC236}">
                <a16:creationId xmlns:a16="http://schemas.microsoft.com/office/drawing/2014/main" id="{4095E841-074D-0448-932F-7B9B4A34DB43}"/>
              </a:ext>
            </a:extLst>
          </p:cNvPr>
          <p:cNvSpPr>
            <a:spLocks noGrp="1"/>
          </p:cNvSpPr>
          <p:nvPr>
            <p:ph sz="quarter" idx="11" hasCustomPrompt="1"/>
          </p:nvPr>
        </p:nvSpPr>
        <p:spPr>
          <a:xfrm>
            <a:off x="906517" y="2990660"/>
            <a:ext cx="2029781" cy="489536"/>
          </a:xfrm>
          <a:prstGeom prst="rect">
            <a:avLst/>
          </a:prstGeom>
        </p:spPr>
        <p:txBody>
          <a:bodyPr anchor="t"/>
          <a:lstStyle>
            <a:lvl1pPr marL="0" marR="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sz="2400" b="0" baseline="0">
                <a:solidFill>
                  <a:srgbClr val="595959"/>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lang="en-US" dirty="0"/>
              <a:t>strategize</a:t>
            </a:r>
          </a:p>
          <a:p>
            <a:pPr lvl="0"/>
            <a:endParaRPr lang="en-US" dirty="0"/>
          </a:p>
        </p:txBody>
      </p:sp>
      <p:sp>
        <p:nvSpPr>
          <p:cNvPr id="51" name="Content Placeholder 17">
            <a:extLst>
              <a:ext uri="{FF2B5EF4-FFF2-40B4-BE49-F238E27FC236}">
                <a16:creationId xmlns:a16="http://schemas.microsoft.com/office/drawing/2014/main" id="{B8C8A977-1D5B-714B-8FEF-9C8DEE16551D}"/>
              </a:ext>
            </a:extLst>
          </p:cNvPr>
          <p:cNvSpPr>
            <a:spLocks noGrp="1"/>
          </p:cNvSpPr>
          <p:nvPr>
            <p:ph sz="quarter" idx="16" hasCustomPrompt="1"/>
          </p:nvPr>
        </p:nvSpPr>
        <p:spPr>
          <a:xfrm>
            <a:off x="906517"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r>
              <a:rPr lang="en-US" dirty="0"/>
              <a:t>evaluate</a:t>
            </a:r>
          </a:p>
        </p:txBody>
      </p:sp>
    </p:spTree>
    <p:custDataLst>
      <p:tags r:id="rId1"/>
    </p:custDataLst>
    <p:extLst>
      <p:ext uri="{BB962C8B-B14F-4D97-AF65-F5344CB8AC3E}">
        <p14:creationId xmlns:p14="http://schemas.microsoft.com/office/powerpoint/2010/main" val="1311343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dark bkgd Session Lis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6601AA-7CA8-8848-837F-859CC191C426}"/>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itle 5">
            <a:extLst>
              <a:ext uri="{FF2B5EF4-FFF2-40B4-BE49-F238E27FC236}">
                <a16:creationId xmlns:a16="http://schemas.microsoft.com/office/drawing/2014/main" id="{0238B23B-CA16-0A45-AC97-2EA8E506B740}"/>
              </a:ext>
            </a:extLst>
          </p:cNvPr>
          <p:cNvSpPr txBox="1">
            <a:spLocks/>
          </p:cNvSpPr>
          <p:nvPr userDrawn="1"/>
        </p:nvSpPr>
        <p:spPr>
          <a:xfrm>
            <a:off x="304800" y="-28739"/>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000" kern="0" baseline="0" dirty="0">
                <a:solidFill>
                  <a:schemeClr val="bg1"/>
                </a:solidFill>
              </a:rPr>
              <a:t>Objective Icons – Copy into slides as needed </a:t>
            </a:r>
          </a:p>
        </p:txBody>
      </p:sp>
      <p:sp>
        <p:nvSpPr>
          <p:cNvPr id="22" name="Content Placeholder 17">
            <a:extLst>
              <a:ext uri="{FF2B5EF4-FFF2-40B4-BE49-F238E27FC236}">
                <a16:creationId xmlns:a16="http://schemas.microsoft.com/office/drawing/2014/main" id="{B9E73382-43F7-2245-960D-D6DDFC9648EA}"/>
              </a:ext>
            </a:extLst>
          </p:cNvPr>
          <p:cNvSpPr>
            <a:spLocks noGrp="1"/>
          </p:cNvSpPr>
          <p:nvPr>
            <p:ph sz="quarter" idx="11" hasCustomPrompt="1"/>
          </p:nvPr>
        </p:nvSpPr>
        <p:spPr>
          <a:xfrm>
            <a:off x="906517" y="2990660"/>
            <a:ext cx="2029781" cy="489536"/>
          </a:xfrm>
          <a:prstGeom prst="rect">
            <a:avLst/>
          </a:prstGeom>
        </p:spPr>
        <p:txBody>
          <a:bodyPr anchor="t"/>
          <a:lstStyle>
            <a:lvl1pPr marL="0" marR="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sz="2400" b="0" baseline="0">
                <a:solidFill>
                  <a:srgbClr val="595959"/>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lang="en-US" dirty="0"/>
              <a:t>strategize</a:t>
            </a:r>
          </a:p>
        </p:txBody>
      </p:sp>
      <p:sp>
        <p:nvSpPr>
          <p:cNvPr id="27" name="Content Placeholder 17">
            <a:extLst>
              <a:ext uri="{FF2B5EF4-FFF2-40B4-BE49-F238E27FC236}">
                <a16:creationId xmlns:a16="http://schemas.microsoft.com/office/drawing/2014/main" id="{CEA3A572-AAC2-C441-A755-131108858E74}"/>
              </a:ext>
            </a:extLst>
          </p:cNvPr>
          <p:cNvSpPr>
            <a:spLocks noGrp="1"/>
          </p:cNvSpPr>
          <p:nvPr>
            <p:ph sz="quarter" idx="16" hasCustomPrompt="1"/>
          </p:nvPr>
        </p:nvSpPr>
        <p:spPr>
          <a:xfrm>
            <a:off x="906517"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r>
              <a:rPr lang="en-US" dirty="0"/>
              <a:t>evaluate</a:t>
            </a:r>
          </a:p>
        </p:txBody>
      </p:sp>
      <p:grpSp>
        <p:nvGrpSpPr>
          <p:cNvPr id="2" name="Group 1">
            <a:extLst>
              <a:ext uri="{FF2B5EF4-FFF2-40B4-BE49-F238E27FC236}">
                <a16:creationId xmlns:a16="http://schemas.microsoft.com/office/drawing/2014/main" id="{080A986A-BA77-1248-9E4B-7DE077208EB4}"/>
              </a:ext>
            </a:extLst>
          </p:cNvPr>
          <p:cNvGrpSpPr/>
          <p:nvPr userDrawn="1"/>
        </p:nvGrpSpPr>
        <p:grpSpPr>
          <a:xfrm>
            <a:off x="350331" y="506113"/>
            <a:ext cx="3200401" cy="2546181"/>
            <a:chOff x="350331" y="506113"/>
            <a:chExt cx="3200401" cy="2546181"/>
          </a:xfrm>
        </p:grpSpPr>
        <p:pic>
          <p:nvPicPr>
            <p:cNvPr id="33" name="Picture 32">
              <a:extLst>
                <a:ext uri="{FF2B5EF4-FFF2-40B4-BE49-F238E27FC236}">
                  <a16:creationId xmlns:a16="http://schemas.microsoft.com/office/drawing/2014/main" id="{821C68E6-DDFC-134A-82DA-2E989895CCEC}"/>
                </a:ext>
              </a:extLst>
            </p:cNvPr>
            <p:cNvPicPr>
              <a:picLocks noChangeAspect="1"/>
            </p:cNvPicPr>
            <p:nvPr userDrawn="1"/>
          </p:nvPicPr>
          <p:blipFill>
            <a:blip r:embed="rId3"/>
            <a:srcRect/>
            <a:stretch/>
          </p:blipFill>
          <p:spPr>
            <a:xfrm>
              <a:off x="1056698" y="1172694"/>
              <a:ext cx="1879600" cy="1879600"/>
            </a:xfrm>
            <a:prstGeom prst="rect">
              <a:avLst/>
            </a:prstGeom>
          </p:spPr>
        </p:pic>
        <p:sp>
          <p:nvSpPr>
            <p:cNvPr id="34" name="Content Placeholder 17">
              <a:extLst>
                <a:ext uri="{FF2B5EF4-FFF2-40B4-BE49-F238E27FC236}">
                  <a16:creationId xmlns:a16="http://schemas.microsoft.com/office/drawing/2014/main" id="{4D9D673F-47B1-FC48-99D6-7CC9DCD2C7EC}"/>
                </a:ext>
              </a:extLst>
            </p:cNvPr>
            <p:cNvSpPr txBox="1">
              <a:spLocks/>
            </p:cNvSpPr>
            <p:nvPr userDrawn="1"/>
          </p:nvSpPr>
          <p:spPr>
            <a:xfrm>
              <a:off x="350331" y="50611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Strategize</a:t>
              </a:r>
            </a:p>
          </p:txBody>
        </p:sp>
      </p:grpSp>
      <p:grpSp>
        <p:nvGrpSpPr>
          <p:cNvPr id="9" name="Group 8">
            <a:extLst>
              <a:ext uri="{FF2B5EF4-FFF2-40B4-BE49-F238E27FC236}">
                <a16:creationId xmlns:a16="http://schemas.microsoft.com/office/drawing/2014/main" id="{7DD18869-2D9E-614C-BA55-B076EB7CA136}"/>
              </a:ext>
            </a:extLst>
          </p:cNvPr>
          <p:cNvGrpSpPr/>
          <p:nvPr userDrawn="1"/>
        </p:nvGrpSpPr>
        <p:grpSpPr>
          <a:xfrm>
            <a:off x="344297" y="3681245"/>
            <a:ext cx="3200401" cy="2533916"/>
            <a:chOff x="344297" y="3681245"/>
            <a:chExt cx="3200401" cy="2533916"/>
          </a:xfrm>
        </p:grpSpPr>
        <p:pic>
          <p:nvPicPr>
            <p:cNvPr id="17" name="Picture 16">
              <a:extLst>
                <a:ext uri="{FF2B5EF4-FFF2-40B4-BE49-F238E27FC236}">
                  <a16:creationId xmlns:a16="http://schemas.microsoft.com/office/drawing/2014/main" id="{603D6F4E-D08B-C248-92B9-DD1409386B2A}"/>
                </a:ext>
              </a:extLst>
            </p:cNvPr>
            <p:cNvPicPr>
              <a:picLocks noChangeAspect="1"/>
            </p:cNvPicPr>
            <p:nvPr userDrawn="1"/>
          </p:nvPicPr>
          <p:blipFill>
            <a:blip r:embed="rId4"/>
            <a:srcRect/>
            <a:stretch/>
          </p:blipFill>
          <p:spPr>
            <a:xfrm>
              <a:off x="1056698" y="4335561"/>
              <a:ext cx="1879600" cy="1879600"/>
            </a:xfrm>
            <a:prstGeom prst="rect">
              <a:avLst/>
            </a:prstGeom>
          </p:spPr>
        </p:pic>
        <p:sp>
          <p:nvSpPr>
            <p:cNvPr id="49" name="Content Placeholder 17">
              <a:extLst>
                <a:ext uri="{FF2B5EF4-FFF2-40B4-BE49-F238E27FC236}">
                  <a16:creationId xmlns:a16="http://schemas.microsoft.com/office/drawing/2014/main" id="{AB9F3D7D-E30F-1241-8C49-2A66935A6BF0}"/>
                </a:ext>
              </a:extLst>
            </p:cNvPr>
            <p:cNvSpPr txBox="1">
              <a:spLocks/>
            </p:cNvSpPr>
            <p:nvPr userDrawn="1"/>
          </p:nvSpPr>
          <p:spPr>
            <a:xfrm>
              <a:off x="344297" y="3681245"/>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Evaluate</a:t>
              </a:r>
            </a:p>
          </p:txBody>
        </p:sp>
      </p:grpSp>
    </p:spTree>
    <p:custDataLst>
      <p:tags r:id="rId1"/>
    </p:custDataLst>
    <p:extLst>
      <p:ext uri="{BB962C8B-B14F-4D97-AF65-F5344CB8AC3E}">
        <p14:creationId xmlns:p14="http://schemas.microsoft.com/office/powerpoint/2010/main" val="12717291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tivit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EA549D-8125-7743-8393-BA0A44796BBB}"/>
              </a:ext>
            </a:extLst>
          </p:cNvPr>
          <p:cNvSpPr/>
          <p:nvPr userDrawn="1"/>
        </p:nvSpPr>
        <p:spPr>
          <a:xfrm rot="10800000">
            <a:off x="-12565"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itle 9"/>
          <p:cNvSpPr>
            <a:spLocks noGrp="1"/>
          </p:cNvSpPr>
          <p:nvPr>
            <p:ph type="title" hasCustomPrompt="1"/>
          </p:nvPr>
        </p:nvSpPr>
        <p:spPr>
          <a:xfrm>
            <a:off x="838200" y="3875316"/>
            <a:ext cx="10515600" cy="735389"/>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Activity Title Slide</a:t>
            </a:r>
          </a:p>
        </p:txBody>
      </p:sp>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3418116"/>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F324A3-8DB1-4F43-ABB6-4003D901613A}"/>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pic>
        <p:nvPicPr>
          <p:cNvPr id="3" name="Picture 2">
            <a:extLst>
              <a:ext uri="{FF2B5EF4-FFF2-40B4-BE49-F238E27FC236}">
                <a16:creationId xmlns:a16="http://schemas.microsoft.com/office/drawing/2014/main" id="{C100D380-A9A4-E449-975D-7EEFC8EF8E0A}"/>
              </a:ext>
            </a:extLst>
          </p:cNvPr>
          <p:cNvPicPr>
            <a:picLocks noChangeAspect="1"/>
          </p:cNvPicPr>
          <p:nvPr userDrawn="1"/>
        </p:nvPicPr>
        <p:blipFill>
          <a:blip r:embed="rId4"/>
          <a:srcRect/>
          <a:stretch/>
        </p:blipFill>
        <p:spPr>
          <a:xfrm>
            <a:off x="4958869" y="719848"/>
            <a:ext cx="2356328" cy="2356328"/>
          </a:xfrm>
          <a:prstGeom prst="rect">
            <a:avLst/>
          </a:prstGeom>
        </p:spPr>
      </p:pic>
    </p:spTree>
    <p:custDataLst>
      <p:tags r:id="rId1"/>
    </p:custDataLst>
    <p:extLst>
      <p:ext uri="{BB962C8B-B14F-4D97-AF65-F5344CB8AC3E}">
        <p14:creationId xmlns:p14="http://schemas.microsoft.com/office/powerpoint/2010/main" val="1900819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Conclus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F33080-5F9B-A349-8539-F486D77B696F}"/>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6" name="Straight Connector 15">
            <a:extLst>
              <a:ext uri="{FF2B5EF4-FFF2-40B4-BE49-F238E27FC236}">
                <a16:creationId xmlns:a16="http://schemas.microsoft.com/office/drawing/2014/main" id="{11E6C3B0-BAD0-DD45-89A2-C048DBDDEB29}"/>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5842EFD-F374-F24C-A4F6-7753D1EA833D}"/>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cxnSp>
        <p:nvCxnSpPr>
          <p:cNvPr id="22" name="Straight Arrow Connector 21">
            <a:extLst>
              <a:ext uri="{FF2B5EF4-FFF2-40B4-BE49-F238E27FC236}">
                <a16:creationId xmlns:a16="http://schemas.microsoft.com/office/drawing/2014/main" id="{3A57DDC2-01CE-8E42-8F54-B386DAE3106A}"/>
              </a:ext>
            </a:extLst>
          </p:cNvPr>
          <p:cNvCxnSpPr>
            <a:cxnSpLocks/>
          </p:cNvCxnSpPr>
          <p:nvPr userDrawn="1"/>
        </p:nvCxnSpPr>
        <p:spPr>
          <a:xfrm>
            <a:off x="5571241" y="1662651"/>
            <a:ext cx="0" cy="3960375"/>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17">
            <a:extLst>
              <a:ext uri="{FF2B5EF4-FFF2-40B4-BE49-F238E27FC236}">
                <a16:creationId xmlns:a16="http://schemas.microsoft.com/office/drawing/2014/main" id="{405F8627-1D4A-B74D-B1DD-C31BCBE7E3E4}"/>
              </a:ext>
            </a:extLst>
          </p:cNvPr>
          <p:cNvSpPr>
            <a:spLocks noGrp="1"/>
          </p:cNvSpPr>
          <p:nvPr>
            <p:ph sz="quarter" idx="11"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Session #</a:t>
            </a:r>
          </a:p>
        </p:txBody>
      </p:sp>
      <p:sp>
        <p:nvSpPr>
          <p:cNvPr id="30" name="Content Placeholder 17">
            <a:extLst>
              <a:ext uri="{FF2B5EF4-FFF2-40B4-BE49-F238E27FC236}">
                <a16:creationId xmlns:a16="http://schemas.microsoft.com/office/drawing/2014/main" id="{1E6C73A5-0115-D840-81BA-DBAC90BEC2B8}"/>
              </a:ext>
            </a:extLst>
          </p:cNvPr>
          <p:cNvSpPr>
            <a:spLocks noGrp="1"/>
          </p:cNvSpPr>
          <p:nvPr>
            <p:ph sz="quarter" idx="10" hasCustomPrompt="1"/>
          </p:nvPr>
        </p:nvSpPr>
        <p:spPr>
          <a:xfrm>
            <a:off x="1055899" y="2461318"/>
            <a:ext cx="4515340" cy="3000847"/>
          </a:xfrm>
          <a:prstGeom prst="rect">
            <a:avLst/>
          </a:prstGeom>
        </p:spPr>
        <p:txBody>
          <a:bodyPr anchor="t"/>
          <a:lstStyle>
            <a:lvl1pPr marL="0" indent="0" algn="l">
              <a:buNone/>
              <a:defRPr lang="en-US" sz="4000" b="1" i="0" kern="1200" dirty="0">
                <a:solidFill>
                  <a:srgbClr val="FEEE9F"/>
                </a:solidFill>
                <a:latin typeface="Arial" charset="0"/>
                <a:ea typeface="ヒラギノ角ゴ Pro W3" charset="0"/>
                <a:cs typeface="Arial" charset="0"/>
              </a:defRPr>
            </a:lvl1pPr>
          </a:lstStyle>
          <a:p>
            <a:pPr lvl="0"/>
            <a:r>
              <a:rPr lang="en-US" dirty="0"/>
              <a:t>Session Name</a:t>
            </a:r>
          </a:p>
        </p:txBody>
      </p:sp>
      <p:sp>
        <p:nvSpPr>
          <p:cNvPr id="32" name="Content Placeholder 17">
            <a:extLst>
              <a:ext uri="{FF2B5EF4-FFF2-40B4-BE49-F238E27FC236}">
                <a16:creationId xmlns:a16="http://schemas.microsoft.com/office/drawing/2014/main" id="{2C4C0A23-BD39-2743-811D-61473F61AC4F}"/>
              </a:ext>
            </a:extLst>
          </p:cNvPr>
          <p:cNvSpPr>
            <a:spLocks noGrp="1"/>
          </p:cNvSpPr>
          <p:nvPr>
            <p:ph sz="quarter" idx="12" hasCustomPrompt="1"/>
          </p:nvPr>
        </p:nvSpPr>
        <p:spPr>
          <a:xfrm>
            <a:off x="5977291" y="2461318"/>
            <a:ext cx="5812372" cy="3000847"/>
          </a:xfrm>
          <a:prstGeom prst="rect">
            <a:avLst/>
          </a:prstGeom>
        </p:spPr>
        <p:txBody>
          <a:bodyPr anchor="t"/>
          <a:lstStyle>
            <a:lvl1pPr marL="457200" indent="-457200" algn="l" rtl="0" fontAlgn="base">
              <a:spcBef>
                <a:spcPct val="0"/>
              </a:spcBef>
              <a:spcAft>
                <a:spcPts val="3000"/>
              </a:spcAft>
              <a:buClr>
                <a:schemeClr val="bg1"/>
              </a:buClr>
              <a:buFont typeface="Arial" panose="020B0604020202020204" pitchFamily="34" charset="0"/>
              <a:buChar char="•"/>
              <a:defRPr lang="en-US" sz="3000" kern="1200" dirty="0">
                <a:solidFill>
                  <a:schemeClr val="bg1"/>
                </a:solidFill>
                <a:latin typeface="Arial" charset="0"/>
                <a:ea typeface="ヒラギノ角ゴ Pro W3" charset="0"/>
                <a:cs typeface="Arial" charset="0"/>
              </a:defRPr>
            </a:lvl1pPr>
          </a:lstStyle>
          <a:p>
            <a:pPr lvl="0"/>
            <a:r>
              <a:rPr lang="en-US" dirty="0"/>
              <a:t>Section</a:t>
            </a:r>
          </a:p>
          <a:p>
            <a:pPr lvl="0"/>
            <a:r>
              <a:rPr lang="en-US" dirty="0"/>
              <a:t>Section</a:t>
            </a:r>
          </a:p>
          <a:p>
            <a:pPr lvl="0"/>
            <a:r>
              <a:rPr lang="en-US" dirty="0"/>
              <a:t>Section</a:t>
            </a:r>
          </a:p>
        </p:txBody>
      </p:sp>
    </p:spTree>
    <p:custDataLst>
      <p:tags r:id="rId1"/>
    </p:custDataLst>
    <p:extLst>
      <p:ext uri="{BB962C8B-B14F-4D97-AF65-F5344CB8AC3E}">
        <p14:creationId xmlns:p14="http://schemas.microsoft.com/office/powerpoint/2010/main" val="632505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genda/Conclusion Long N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4E62C2-DE5C-8146-9A3F-9A18C37BBD26}"/>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6" name="Straight Connector 15">
            <a:extLst>
              <a:ext uri="{FF2B5EF4-FFF2-40B4-BE49-F238E27FC236}">
                <a16:creationId xmlns:a16="http://schemas.microsoft.com/office/drawing/2014/main" id="{11E6C3B0-BAD0-DD45-89A2-C048DBDDEB29}"/>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5842EFD-F374-F24C-A4F6-7753D1EA833D}"/>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cxnSp>
        <p:nvCxnSpPr>
          <p:cNvPr id="22" name="Straight Arrow Connector 21">
            <a:extLst>
              <a:ext uri="{FF2B5EF4-FFF2-40B4-BE49-F238E27FC236}">
                <a16:creationId xmlns:a16="http://schemas.microsoft.com/office/drawing/2014/main" id="{3A57DDC2-01CE-8E42-8F54-B386DAE3106A}"/>
              </a:ext>
            </a:extLst>
          </p:cNvPr>
          <p:cNvCxnSpPr>
            <a:cxnSpLocks/>
          </p:cNvCxnSpPr>
          <p:nvPr userDrawn="1"/>
        </p:nvCxnSpPr>
        <p:spPr>
          <a:xfrm>
            <a:off x="5571241" y="1662651"/>
            <a:ext cx="0" cy="3960375"/>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17">
            <a:extLst>
              <a:ext uri="{FF2B5EF4-FFF2-40B4-BE49-F238E27FC236}">
                <a16:creationId xmlns:a16="http://schemas.microsoft.com/office/drawing/2014/main" id="{405F8627-1D4A-B74D-B1DD-C31BCBE7E3E4}"/>
              </a:ext>
            </a:extLst>
          </p:cNvPr>
          <p:cNvSpPr>
            <a:spLocks noGrp="1"/>
          </p:cNvSpPr>
          <p:nvPr>
            <p:ph sz="quarter" idx="11"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Session #</a:t>
            </a:r>
          </a:p>
        </p:txBody>
      </p:sp>
      <p:sp>
        <p:nvSpPr>
          <p:cNvPr id="30" name="Content Placeholder 17">
            <a:extLst>
              <a:ext uri="{FF2B5EF4-FFF2-40B4-BE49-F238E27FC236}">
                <a16:creationId xmlns:a16="http://schemas.microsoft.com/office/drawing/2014/main" id="{1E6C73A5-0115-D840-81BA-DBAC90BEC2B8}"/>
              </a:ext>
            </a:extLst>
          </p:cNvPr>
          <p:cNvSpPr>
            <a:spLocks noGrp="1"/>
          </p:cNvSpPr>
          <p:nvPr>
            <p:ph sz="quarter" idx="10" hasCustomPrompt="1"/>
          </p:nvPr>
        </p:nvSpPr>
        <p:spPr>
          <a:xfrm>
            <a:off x="633874" y="2461318"/>
            <a:ext cx="4515340" cy="3000847"/>
          </a:xfrm>
          <a:prstGeom prst="rect">
            <a:avLst/>
          </a:prstGeom>
        </p:spPr>
        <p:txBody>
          <a:bodyPr anchor="t"/>
          <a:lstStyle>
            <a:lvl1pPr marL="0" indent="0" algn="l">
              <a:buNone/>
              <a:defRPr lang="en-US" sz="3800" b="1" i="0" kern="1200" dirty="0">
                <a:solidFill>
                  <a:srgbClr val="FEEE9F"/>
                </a:solidFill>
                <a:latin typeface="Arial" charset="0"/>
                <a:ea typeface="ヒラギノ角ゴ Pro W3" charset="0"/>
                <a:cs typeface="Arial" charset="0"/>
              </a:defRPr>
            </a:lvl1pPr>
          </a:lstStyle>
          <a:p>
            <a:pPr lvl="0"/>
            <a:r>
              <a:rPr lang="en-US" dirty="0"/>
              <a:t>Longer Session Name</a:t>
            </a:r>
          </a:p>
        </p:txBody>
      </p:sp>
      <p:sp>
        <p:nvSpPr>
          <p:cNvPr id="32" name="Content Placeholder 17">
            <a:extLst>
              <a:ext uri="{FF2B5EF4-FFF2-40B4-BE49-F238E27FC236}">
                <a16:creationId xmlns:a16="http://schemas.microsoft.com/office/drawing/2014/main" id="{2C4C0A23-BD39-2743-811D-61473F61AC4F}"/>
              </a:ext>
            </a:extLst>
          </p:cNvPr>
          <p:cNvSpPr>
            <a:spLocks noGrp="1"/>
          </p:cNvSpPr>
          <p:nvPr>
            <p:ph sz="quarter" idx="12" hasCustomPrompt="1"/>
          </p:nvPr>
        </p:nvSpPr>
        <p:spPr>
          <a:xfrm>
            <a:off x="5977291" y="2461318"/>
            <a:ext cx="5812372" cy="3000847"/>
          </a:xfrm>
          <a:prstGeom prst="rect">
            <a:avLst/>
          </a:prstGeom>
        </p:spPr>
        <p:txBody>
          <a:bodyPr anchor="t"/>
          <a:lstStyle>
            <a:lvl1pPr marL="457200" indent="-457200" algn="l" rtl="0" fontAlgn="base">
              <a:spcBef>
                <a:spcPct val="0"/>
              </a:spcBef>
              <a:spcAft>
                <a:spcPts val="3000"/>
              </a:spcAft>
              <a:buClr>
                <a:schemeClr val="bg1"/>
              </a:buClr>
              <a:buFont typeface="Arial" panose="020B0604020202020204" pitchFamily="34" charset="0"/>
              <a:buChar char="•"/>
              <a:defRPr lang="en-US" sz="3000" kern="1200" dirty="0">
                <a:solidFill>
                  <a:schemeClr val="bg1"/>
                </a:solidFill>
                <a:latin typeface="Arial" charset="0"/>
                <a:ea typeface="ヒラギノ角ゴ Pro W3" charset="0"/>
                <a:cs typeface="Arial" charset="0"/>
              </a:defRPr>
            </a:lvl1pPr>
          </a:lstStyle>
          <a:p>
            <a:pPr lvl="0"/>
            <a:r>
              <a:rPr lang="en-US" dirty="0"/>
              <a:t>Section</a:t>
            </a:r>
          </a:p>
          <a:p>
            <a:pPr lvl="0"/>
            <a:r>
              <a:rPr lang="en-US" dirty="0"/>
              <a:t>Section</a:t>
            </a:r>
          </a:p>
          <a:p>
            <a:pPr lvl="0"/>
            <a:r>
              <a:rPr lang="en-US" dirty="0"/>
              <a:t>Section</a:t>
            </a:r>
          </a:p>
        </p:txBody>
      </p:sp>
    </p:spTree>
    <p:custDataLst>
      <p:tags r:id="rId1"/>
    </p:custDataLst>
    <p:extLst>
      <p:ext uri="{BB962C8B-B14F-4D97-AF65-F5344CB8AC3E}">
        <p14:creationId xmlns:p14="http://schemas.microsoft.com/office/powerpoint/2010/main" val="2133642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Review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3C4081-669B-EB42-87AA-0E1B69B8C4F3}"/>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rgbClr val="FEEE9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3" name="Content Placeholder 17">
            <a:extLst>
              <a:ext uri="{FF2B5EF4-FFF2-40B4-BE49-F238E27FC236}">
                <a16:creationId xmlns:a16="http://schemas.microsoft.com/office/drawing/2014/main" id="{C7D6EE5A-4E0D-184F-9244-AF6ABB3869C2}"/>
              </a:ext>
            </a:extLst>
          </p:cNvPr>
          <p:cNvSpPr>
            <a:spLocks noGrp="1"/>
          </p:cNvSpPr>
          <p:nvPr>
            <p:ph sz="quarter" idx="12"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Review: [Section Title]</a:t>
            </a:r>
          </a:p>
        </p:txBody>
      </p:sp>
      <p:sp>
        <p:nvSpPr>
          <p:cNvPr id="11" name="Content Placeholder 17">
            <a:extLst>
              <a:ext uri="{FF2B5EF4-FFF2-40B4-BE49-F238E27FC236}">
                <a16:creationId xmlns:a16="http://schemas.microsoft.com/office/drawing/2014/main" id="{FC42C03D-E047-418F-9890-496FD162A2A0}"/>
              </a:ext>
            </a:extLst>
          </p:cNvPr>
          <p:cNvSpPr>
            <a:spLocks noGrp="1"/>
          </p:cNvSpPr>
          <p:nvPr>
            <p:ph sz="quarter" idx="13" hasCustomPrompt="1"/>
          </p:nvPr>
        </p:nvSpPr>
        <p:spPr>
          <a:xfrm>
            <a:off x="5977282" y="1930417"/>
            <a:ext cx="5812381" cy="3620028"/>
          </a:xfrm>
          <a:prstGeom prst="rect">
            <a:avLst/>
          </a:prstGeom>
        </p:spPr>
        <p:txBody>
          <a:bodyPr anchor="ctr"/>
          <a:lstStyle>
            <a:lvl1pPr marL="0" marR="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lang="en-US" sz="3000" b="1" kern="1200">
                <a:solidFill>
                  <a:srgbClr val="FEEE9F"/>
                </a:solidFill>
                <a:latin typeface="Arial" charset="0"/>
                <a:ea typeface="ヒラギノ角ゴ Pro W3" charset="0"/>
                <a:cs typeface="Arial" charset="0"/>
              </a:defRPr>
            </a:lvl1pPr>
          </a:lstStyle>
          <a:p>
            <a:pPr lvl="0"/>
            <a:r>
              <a:rPr lang="en-US" dirty="0"/>
              <a:t>Info</a:t>
            </a:r>
          </a:p>
          <a:p>
            <a:pPr lvl="0"/>
            <a:r>
              <a:rPr lang="en-US" dirty="0"/>
              <a:t>Info</a:t>
            </a:r>
          </a:p>
        </p:txBody>
      </p:sp>
      <p:pic>
        <p:nvPicPr>
          <p:cNvPr id="10" name="Picture 9">
            <a:extLst>
              <a:ext uri="{FF2B5EF4-FFF2-40B4-BE49-F238E27FC236}">
                <a16:creationId xmlns:a16="http://schemas.microsoft.com/office/drawing/2014/main" id="{C9473D6F-103B-E644-B552-C8310F59EE19}"/>
              </a:ext>
            </a:extLst>
          </p:cNvPr>
          <p:cNvPicPr>
            <a:picLocks noChangeAspect="1"/>
          </p:cNvPicPr>
          <p:nvPr userDrawn="1"/>
        </p:nvPicPr>
        <p:blipFill>
          <a:blip r:embed="rId4"/>
          <a:stretch>
            <a:fillRect/>
          </a:stretch>
        </p:blipFill>
        <p:spPr>
          <a:xfrm>
            <a:off x="931335" y="1817510"/>
            <a:ext cx="4186802" cy="4186802"/>
          </a:xfrm>
          <a:prstGeom prst="rect">
            <a:avLst/>
          </a:prstGeom>
        </p:spPr>
      </p:pic>
      <p:sp>
        <p:nvSpPr>
          <p:cNvPr id="2" name="Oval 1">
            <a:extLst>
              <a:ext uri="{FF2B5EF4-FFF2-40B4-BE49-F238E27FC236}">
                <a16:creationId xmlns:a16="http://schemas.microsoft.com/office/drawing/2014/main" id="{9F341226-FBBD-E04E-ADC3-CCE7E8B08F79}"/>
              </a:ext>
            </a:extLst>
          </p:cNvPr>
          <p:cNvSpPr/>
          <p:nvPr userDrawn="1"/>
        </p:nvSpPr>
        <p:spPr>
          <a:xfrm>
            <a:off x="1027287" y="1942079"/>
            <a:ext cx="3619655" cy="3619655"/>
          </a:xfrm>
          <a:prstGeom prst="ellipse">
            <a:avLst/>
          </a:prstGeom>
          <a:noFill/>
          <a:ln w="28575">
            <a:solidFill>
              <a:srgbClr val="FEE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81705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Group Debrie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95BA39-1852-D841-9F19-6464CEB1FE5B}"/>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pic>
        <p:nvPicPr>
          <p:cNvPr id="16" name="Picture 15">
            <a:extLst>
              <a:ext uri="{FF2B5EF4-FFF2-40B4-BE49-F238E27FC236}">
                <a16:creationId xmlns:a16="http://schemas.microsoft.com/office/drawing/2014/main" id="{9F0BC433-423F-554F-89D8-F950A5D666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945" cy="4544945"/>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sp>
        <p:nvSpPr>
          <p:cNvPr id="21" name="Title 5">
            <a:extLst>
              <a:ext uri="{FF2B5EF4-FFF2-40B4-BE49-F238E27FC236}">
                <a16:creationId xmlns:a16="http://schemas.microsoft.com/office/drawing/2014/main" id="{B2CA6A1E-E598-4A46-9773-F74B6E8AEA37}"/>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b="1" dirty="0">
                <a:solidFill>
                  <a:schemeClr val="bg1"/>
                </a:solidFill>
              </a:rPr>
              <a:t>Small Group Debrief</a:t>
            </a:r>
            <a:endParaRPr lang="en-US" sz="3600" b="1" kern="0" dirty="0">
              <a:solidFill>
                <a:schemeClr val="bg1"/>
              </a:solidFill>
            </a:endParaRPr>
          </a:p>
        </p:txBody>
      </p:sp>
    </p:spTree>
    <p:custDataLst>
      <p:tags r:id="rId1"/>
    </p:custDataLst>
    <p:extLst>
      <p:ext uri="{BB962C8B-B14F-4D97-AF65-F5344CB8AC3E}">
        <p14:creationId xmlns:p14="http://schemas.microsoft.com/office/powerpoint/2010/main" val="824557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mall Group Discuss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9609D-81D8-9D4F-BA88-037847389DFE}"/>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pic>
        <p:nvPicPr>
          <p:cNvPr id="16" name="Picture 15">
            <a:extLst>
              <a:ext uri="{FF2B5EF4-FFF2-40B4-BE49-F238E27FC236}">
                <a16:creationId xmlns:a16="http://schemas.microsoft.com/office/drawing/2014/main" id="{9F0BC433-423F-554F-89D8-F950A5D666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945" cy="4544945"/>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sp>
        <p:nvSpPr>
          <p:cNvPr id="21" name="Title 5">
            <a:extLst>
              <a:ext uri="{FF2B5EF4-FFF2-40B4-BE49-F238E27FC236}">
                <a16:creationId xmlns:a16="http://schemas.microsoft.com/office/drawing/2014/main" id="{B2CA6A1E-E598-4A46-9773-F74B6E8AEA37}"/>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b="1" dirty="0">
                <a:solidFill>
                  <a:schemeClr val="bg1"/>
                </a:solidFill>
              </a:rPr>
              <a:t>Small Group Discussion</a:t>
            </a:r>
            <a:endParaRPr lang="en-US" sz="3600" b="1" kern="0" dirty="0">
              <a:solidFill>
                <a:schemeClr val="bg1"/>
              </a:solidFill>
            </a:endParaRPr>
          </a:p>
        </p:txBody>
      </p:sp>
    </p:spTree>
    <p:custDataLst>
      <p:tags r:id="rId1"/>
    </p:custDataLst>
    <p:extLst>
      <p:ext uri="{BB962C8B-B14F-4D97-AF65-F5344CB8AC3E}">
        <p14:creationId xmlns:p14="http://schemas.microsoft.com/office/powerpoint/2010/main" val="11245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ole Room Debrief">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94688E-B462-1440-86A0-AE4D3BF02F37}"/>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pic>
        <p:nvPicPr>
          <p:cNvPr id="9" name="Picture 8">
            <a:extLst>
              <a:ext uri="{FF2B5EF4-FFF2-40B4-BE49-F238E27FC236}">
                <a16:creationId xmlns:a16="http://schemas.microsoft.com/office/drawing/2014/main" id="{A4DC76AF-BFFA-5044-ACBF-87E46F9B32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568" cy="4544568"/>
          </a:xfrm>
          <a:prstGeom prst="rect">
            <a:avLst/>
          </a:prstGeom>
        </p:spPr>
      </p:pic>
      <p:sp>
        <p:nvSpPr>
          <p:cNvPr id="10" name="Title 5">
            <a:extLst>
              <a:ext uri="{FF2B5EF4-FFF2-40B4-BE49-F238E27FC236}">
                <a16:creationId xmlns:a16="http://schemas.microsoft.com/office/drawing/2014/main" id="{8BE3A7AF-63E5-4040-93B3-ADFF7AC813E0}"/>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b="1" dirty="0">
                <a:solidFill>
                  <a:schemeClr val="bg1"/>
                </a:solidFill>
              </a:rPr>
              <a:t>Whole Room Debrief</a:t>
            </a:r>
            <a:endParaRPr lang="en-US" sz="3600" b="1" kern="0" dirty="0">
              <a:solidFill>
                <a:schemeClr val="bg1"/>
              </a:solidFill>
            </a:endParaRPr>
          </a:p>
        </p:txBody>
      </p:sp>
    </p:spTree>
    <p:custDataLst>
      <p:tags r:id="rId1"/>
    </p:custDataLst>
    <p:extLst>
      <p:ext uri="{BB962C8B-B14F-4D97-AF65-F5344CB8AC3E}">
        <p14:creationId xmlns:p14="http://schemas.microsoft.com/office/powerpoint/2010/main" val="42766769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Whole Room Debrief">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7086FF-016B-1A43-AEA6-EA8B8E1990DE}"/>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pic>
        <p:nvPicPr>
          <p:cNvPr id="9" name="Picture 8">
            <a:extLst>
              <a:ext uri="{FF2B5EF4-FFF2-40B4-BE49-F238E27FC236}">
                <a16:creationId xmlns:a16="http://schemas.microsoft.com/office/drawing/2014/main" id="{A4DC76AF-BFFA-5044-ACBF-87E46F9B32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568" cy="4544568"/>
          </a:xfrm>
          <a:prstGeom prst="rect">
            <a:avLst/>
          </a:prstGeom>
        </p:spPr>
      </p:pic>
      <p:sp>
        <p:nvSpPr>
          <p:cNvPr id="10" name="Title 5">
            <a:extLst>
              <a:ext uri="{FF2B5EF4-FFF2-40B4-BE49-F238E27FC236}">
                <a16:creationId xmlns:a16="http://schemas.microsoft.com/office/drawing/2014/main" id="{8BE3A7AF-63E5-4040-93B3-ADFF7AC813E0}"/>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b="1" dirty="0">
                <a:solidFill>
                  <a:schemeClr val="bg1"/>
                </a:solidFill>
              </a:rPr>
              <a:t>Whole Room Discussion</a:t>
            </a:r>
            <a:endParaRPr lang="en-US" sz="3600" b="1" kern="0" dirty="0">
              <a:solidFill>
                <a:schemeClr val="bg1"/>
              </a:solidFill>
            </a:endParaRPr>
          </a:p>
        </p:txBody>
      </p:sp>
    </p:spTree>
    <p:custDataLst>
      <p:tags r:id="rId1"/>
    </p:custDataLst>
    <p:extLst>
      <p:ext uri="{BB962C8B-B14F-4D97-AF65-F5344CB8AC3E}">
        <p14:creationId xmlns:p14="http://schemas.microsoft.com/office/powerpoint/2010/main" val="31752715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dark bkgd Session List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45C61-07AD-2F46-8417-F6692A0E6DB4}"/>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2293833"/>
            <a:ext cx="10515600" cy="863582"/>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Click to Edit Session Title</a:t>
            </a:r>
          </a:p>
        </p:txBody>
      </p:sp>
      <p:pic>
        <p:nvPicPr>
          <p:cNvPr id="9" name="Picture 8">
            <a:extLst>
              <a:ext uri="{FF2B5EF4-FFF2-40B4-BE49-F238E27FC236}">
                <a16:creationId xmlns:a16="http://schemas.microsoft.com/office/drawing/2014/main" id="{8BA67F5A-54E4-DB48-8CA0-595B61858D58}"/>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846027"/>
            <a:ext cx="3044952" cy="694944"/>
          </a:xfrm>
          <a:prstGeom prst="rect">
            <a:avLst/>
          </a:prstGeom>
        </p:spPr>
      </p:pic>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1917401"/>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7">
            <a:extLst>
              <a:ext uri="{FF2B5EF4-FFF2-40B4-BE49-F238E27FC236}">
                <a16:creationId xmlns:a16="http://schemas.microsoft.com/office/drawing/2014/main" id="{9E5327BE-6B83-9E46-A057-9BB90418B7D1}"/>
              </a:ext>
            </a:extLst>
          </p:cNvPr>
          <p:cNvSpPr>
            <a:spLocks noGrp="1"/>
          </p:cNvSpPr>
          <p:nvPr>
            <p:ph sz="quarter" idx="10" hasCustomPrompt="1"/>
          </p:nvPr>
        </p:nvSpPr>
        <p:spPr>
          <a:xfrm>
            <a:off x="2197100" y="3255386"/>
            <a:ext cx="7797800" cy="666165"/>
          </a:xfrm>
          <a:prstGeom prst="rect">
            <a:avLst/>
          </a:prstGeom>
        </p:spPr>
        <p:txBody>
          <a:bodyPr/>
          <a:lstStyle>
            <a:lvl1pPr marL="0" indent="0" algn="ctr">
              <a:buNone/>
              <a:defRPr sz="2800" baseline="0">
                <a:solidFill>
                  <a:srgbClr val="EBEBEB"/>
                </a:solidFill>
                <a:latin typeface="Arial" panose="020B0604020202020204" pitchFamily="34" charset="0"/>
                <a:cs typeface="Arial" panose="020B0604020202020204" pitchFamily="34" charset="0"/>
              </a:defRPr>
            </a:lvl1pPr>
          </a:lstStyle>
          <a:p>
            <a:pPr lvl="0"/>
            <a:r>
              <a:rPr lang="en-US" dirty="0"/>
              <a:t>Click to Edit Session #</a:t>
            </a:r>
          </a:p>
        </p:txBody>
      </p:sp>
      <p:sp>
        <p:nvSpPr>
          <p:cNvPr id="15" name="Text Placeholder 23">
            <a:extLst>
              <a:ext uri="{FF2B5EF4-FFF2-40B4-BE49-F238E27FC236}">
                <a16:creationId xmlns:a16="http://schemas.microsoft.com/office/drawing/2014/main" id="{534C6D59-70B9-E54D-B635-FE62FF802368}"/>
              </a:ext>
            </a:extLst>
          </p:cNvPr>
          <p:cNvSpPr>
            <a:spLocks noGrp="1"/>
          </p:cNvSpPr>
          <p:nvPr>
            <p:ph idx="1" hasCustomPrompt="1"/>
          </p:nvPr>
        </p:nvSpPr>
        <p:spPr>
          <a:xfrm>
            <a:off x="838200" y="4129572"/>
            <a:ext cx="10515600" cy="241263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Tree>
    <p:custDataLst>
      <p:tags r:id="rId1"/>
    </p:custDataLst>
    <p:extLst>
      <p:ext uri="{BB962C8B-B14F-4D97-AF65-F5344CB8AC3E}">
        <p14:creationId xmlns:p14="http://schemas.microsoft.com/office/powerpoint/2010/main" val="1762908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articipant Workbook - 3 Lines Fle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D9F2E8-0EDD-5E48-8DE6-E3C4D884E587}"/>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pic>
        <p:nvPicPr>
          <p:cNvPr id="9" name="Picture 8">
            <a:extLst>
              <a:ext uri="{FF2B5EF4-FFF2-40B4-BE49-F238E27FC236}">
                <a16:creationId xmlns:a16="http://schemas.microsoft.com/office/drawing/2014/main" id="{A4DC76AF-BFFA-5044-ACBF-87E46F9B32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568" cy="4544568"/>
          </a:xfrm>
          <a:prstGeom prst="rect">
            <a:avLst/>
          </a:prstGeom>
        </p:spPr>
      </p:pic>
      <p:pic>
        <p:nvPicPr>
          <p:cNvPr id="14" name="Picture 13">
            <a:extLst>
              <a:ext uri="{FF2B5EF4-FFF2-40B4-BE49-F238E27FC236}">
                <a16:creationId xmlns:a16="http://schemas.microsoft.com/office/drawing/2014/main" id="{5AC983F9-7E88-E745-9E1E-E88641B86D26}"/>
              </a:ext>
            </a:extLst>
          </p:cNvPr>
          <p:cNvPicPr>
            <a:picLocks noChangeAspect="1"/>
          </p:cNvPicPr>
          <p:nvPr userDrawn="1"/>
        </p:nvPicPr>
        <p:blipFill>
          <a:blip r:embed="rId5"/>
          <a:stretch>
            <a:fillRect/>
          </a:stretch>
        </p:blipFill>
        <p:spPr>
          <a:xfrm>
            <a:off x="762000" y="1651657"/>
            <a:ext cx="4544568" cy="4544568"/>
          </a:xfrm>
          <a:prstGeom prst="rect">
            <a:avLst/>
          </a:prstGeom>
        </p:spPr>
      </p:pic>
      <p:sp>
        <p:nvSpPr>
          <p:cNvPr id="21" name="Title 5">
            <a:extLst>
              <a:ext uri="{FF2B5EF4-FFF2-40B4-BE49-F238E27FC236}">
                <a16:creationId xmlns:a16="http://schemas.microsoft.com/office/drawing/2014/main" id="{A1447CE9-2024-5244-A8D9-F66522622212}"/>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dirty="0">
                <a:solidFill>
                  <a:schemeClr val="bg1"/>
                </a:solidFill>
              </a:rPr>
              <a:t>session workbook</a:t>
            </a:r>
            <a:endParaRPr lang="en-US" sz="3600" dirty="0">
              <a:solidFill>
                <a:schemeClr val="bg1"/>
              </a:solidFill>
              <a:latin typeface="Myriad Pro" charset="0"/>
            </a:endParaRPr>
          </a:p>
        </p:txBody>
      </p:sp>
      <p:sp>
        <p:nvSpPr>
          <p:cNvPr id="23" name="Content Placeholder 17">
            <a:extLst>
              <a:ext uri="{FF2B5EF4-FFF2-40B4-BE49-F238E27FC236}">
                <a16:creationId xmlns:a16="http://schemas.microsoft.com/office/drawing/2014/main" id="{308167D2-838E-9048-832F-ECFC2C4FE310}"/>
              </a:ext>
            </a:extLst>
          </p:cNvPr>
          <p:cNvSpPr>
            <a:spLocks noGrp="1"/>
          </p:cNvSpPr>
          <p:nvPr>
            <p:ph sz="quarter" idx="13" hasCustomPrompt="1"/>
          </p:nvPr>
        </p:nvSpPr>
        <p:spPr>
          <a:xfrm>
            <a:off x="5973602" y="2113940"/>
            <a:ext cx="5812381" cy="3171794"/>
          </a:xfrm>
          <a:prstGeom prst="rect">
            <a:avLst/>
          </a:prstGeom>
        </p:spPr>
        <p:txBody>
          <a:bodyPr anchor="ctr"/>
          <a:lstStyle>
            <a:lvl1pPr marL="0" marR="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lang="en-US" sz="4000" b="1" kern="1200">
                <a:solidFill>
                  <a:srgbClr val="FFF0A0"/>
                </a:solidFill>
                <a:latin typeface="Arial" panose="020B0604020202020204" pitchFamily="34" charset="0"/>
                <a:ea typeface="ヒラギノ角ゴ Pro W3" charset="0"/>
                <a:cs typeface="Arial" panose="020B0604020202020204" pitchFamily="34" charset="0"/>
              </a:defRPr>
            </a:lvl1pPr>
          </a:lstStyle>
          <a:p>
            <a:pPr lvl="0"/>
            <a:r>
              <a:rPr lang="en-US" dirty="0"/>
              <a:t>Go to page 0:0</a:t>
            </a:r>
          </a:p>
          <a:p>
            <a:pPr lvl="0"/>
            <a:r>
              <a:rPr lang="en-US" dirty="0"/>
              <a:t>Info</a:t>
            </a:r>
          </a:p>
          <a:p>
            <a:pPr marL="0" marR="0" lvl="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a:pPr>
            <a:r>
              <a:rPr lang="en-US" dirty="0"/>
              <a:t>You have X minutes</a:t>
            </a:r>
          </a:p>
        </p:txBody>
      </p:sp>
    </p:spTree>
    <p:custDataLst>
      <p:tags r:id="rId1"/>
    </p:custDataLst>
    <p:extLst>
      <p:ext uri="{BB962C8B-B14F-4D97-AF65-F5344CB8AC3E}">
        <p14:creationId xmlns:p14="http://schemas.microsoft.com/office/powerpoint/2010/main" val="35052437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lete Assess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3EB904-E70B-4646-B8AD-525AD83F47C7}"/>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6" name="TextBox 15">
            <a:extLst>
              <a:ext uri="{FF2B5EF4-FFF2-40B4-BE49-F238E27FC236}">
                <a16:creationId xmlns:a16="http://schemas.microsoft.com/office/drawing/2014/main" id="{84254ECF-1854-7749-9188-507A08D15ACA}"/>
              </a:ext>
            </a:extLst>
          </p:cNvPr>
          <p:cNvSpPr txBox="1"/>
          <p:nvPr userDrawn="1"/>
        </p:nvSpPr>
        <p:spPr>
          <a:xfrm>
            <a:off x="5973218" y="2484208"/>
            <a:ext cx="5452719" cy="476583"/>
          </a:xfrm>
          <a:prstGeom prst="rect">
            <a:avLst/>
          </a:prstGeom>
          <a:noFill/>
        </p:spPr>
        <p:txBody>
          <a:bodyPr wrap="square" rtlCol="0">
            <a:noAutofit/>
          </a:bodyPr>
          <a:lstStyle/>
          <a:p>
            <a:r>
              <a:rPr lang="en-US" sz="3600" b="1" i="0" kern="1200" dirty="0">
                <a:solidFill>
                  <a:srgbClr val="FEEE9F"/>
                </a:solidFill>
                <a:latin typeface="Arial" panose="020B0604020202020204" pitchFamily="34" charset="0"/>
                <a:cs typeface="Arial" panose="020B0604020202020204" pitchFamily="34" charset="0"/>
              </a:rPr>
              <a:t>Complete Assessment</a:t>
            </a:r>
          </a:p>
        </p:txBody>
      </p:sp>
      <p:pic>
        <p:nvPicPr>
          <p:cNvPr id="24" name="Picture 23">
            <a:extLst>
              <a:ext uri="{FF2B5EF4-FFF2-40B4-BE49-F238E27FC236}">
                <a16:creationId xmlns:a16="http://schemas.microsoft.com/office/drawing/2014/main" id="{66ACDEE2-6681-414A-9E6C-5D56735B5C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1651657"/>
            <a:ext cx="4544568" cy="4544568"/>
          </a:xfrm>
          <a:prstGeom prst="rect">
            <a:avLst/>
          </a:prstGeom>
        </p:spPr>
      </p:pic>
      <p:sp>
        <p:nvSpPr>
          <p:cNvPr id="27" name="Content Placeholder 17">
            <a:extLst>
              <a:ext uri="{FF2B5EF4-FFF2-40B4-BE49-F238E27FC236}">
                <a16:creationId xmlns:a16="http://schemas.microsoft.com/office/drawing/2014/main" id="{815C748D-1E5A-254A-BC69-A01571FF5E9E}"/>
              </a:ext>
            </a:extLst>
          </p:cNvPr>
          <p:cNvSpPr>
            <a:spLocks noGrp="1"/>
          </p:cNvSpPr>
          <p:nvPr>
            <p:ph sz="quarter" idx="12"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Session Name</a:t>
            </a:r>
          </a:p>
        </p:txBody>
      </p:sp>
      <p:sp>
        <p:nvSpPr>
          <p:cNvPr id="11" name="Content Placeholder 17">
            <a:extLst>
              <a:ext uri="{FF2B5EF4-FFF2-40B4-BE49-F238E27FC236}">
                <a16:creationId xmlns:a16="http://schemas.microsoft.com/office/drawing/2014/main" id="{8005AC7C-3933-C043-8D29-1559E71D0FF6}"/>
              </a:ext>
            </a:extLst>
          </p:cNvPr>
          <p:cNvSpPr>
            <a:spLocks noGrp="1"/>
          </p:cNvSpPr>
          <p:nvPr>
            <p:ph sz="quarter" idx="13" hasCustomPrompt="1"/>
          </p:nvPr>
        </p:nvSpPr>
        <p:spPr>
          <a:xfrm>
            <a:off x="5986540" y="3429000"/>
            <a:ext cx="5812381" cy="2335032"/>
          </a:xfrm>
          <a:prstGeom prst="rect">
            <a:avLst/>
          </a:prstGeom>
        </p:spPr>
        <p:txBody>
          <a:bodyPr anchor="t"/>
          <a:lstStyle>
            <a:lvl1pPr marL="0" marR="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lang="en-US" sz="3000" b="0" kern="1200">
                <a:solidFill>
                  <a:schemeClr val="bg1"/>
                </a:solidFill>
                <a:latin typeface="Arial" panose="020B0604020202020204" pitchFamily="34" charset="0"/>
                <a:ea typeface="ヒラギノ角ゴ Pro W3" charset="0"/>
                <a:cs typeface="Arial" panose="020B0604020202020204" pitchFamily="34" charset="0"/>
              </a:defRPr>
            </a:lvl1pPr>
          </a:lstStyle>
          <a:p>
            <a:pPr>
              <a:spcBef>
                <a:spcPts val="1000"/>
              </a:spcBef>
              <a:spcAft>
                <a:spcPts val="1800"/>
              </a:spcAft>
            </a:pPr>
            <a:r>
              <a:rPr lang="en-US" dirty="0"/>
              <a:t>Go to page 0:0</a:t>
            </a:r>
          </a:p>
          <a:p>
            <a:pPr>
              <a:spcBef>
                <a:spcPts val="1000"/>
              </a:spcBef>
              <a:spcAft>
                <a:spcPts val="1800"/>
              </a:spcAft>
            </a:pPr>
            <a:r>
              <a:rPr lang="en-US" dirty="0"/>
              <a:t>You have X minutes</a:t>
            </a:r>
          </a:p>
        </p:txBody>
      </p:sp>
    </p:spTree>
    <p:custDataLst>
      <p:tags r:id="rId1"/>
    </p:custDataLst>
    <p:extLst>
      <p:ext uri="{BB962C8B-B14F-4D97-AF65-F5344CB8AC3E}">
        <p14:creationId xmlns:p14="http://schemas.microsoft.com/office/powerpoint/2010/main" val="1197752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20194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3748"/>
            <a:ext cx="12192000" cy="6854252"/>
          </a:xfrm>
          <a:prstGeom prst="rect">
            <a:avLst/>
          </a:prstGeom>
        </p:spPr>
        <p:txBody>
          <a:bodyPr anchor="ctr"/>
          <a:lstStyle>
            <a:lvl1pPr marL="0" indent="0" algn="ctr">
              <a:buNone/>
              <a:defRPr/>
            </a:lvl1pPr>
          </a:lstStyle>
          <a:p>
            <a:r>
              <a:rPr lang="en-US" dirty="0"/>
              <a:t>Add Image Here</a:t>
            </a:r>
          </a:p>
        </p:txBody>
      </p:sp>
    </p:spTree>
    <p:custDataLst>
      <p:tags r:id="rId1"/>
    </p:custDataLst>
    <p:extLst>
      <p:ext uri="{BB962C8B-B14F-4D97-AF65-F5344CB8AC3E}">
        <p14:creationId xmlns:p14="http://schemas.microsoft.com/office/powerpoint/2010/main" val="2494449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spTree>
    <p:custDataLst>
      <p:tags r:id="rId1"/>
    </p:custDataLst>
    <p:extLst>
      <p:ext uri="{BB962C8B-B14F-4D97-AF65-F5344CB8AC3E}">
        <p14:creationId xmlns:p14="http://schemas.microsoft.com/office/powerpoint/2010/main" val="30303374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 Group Up">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pic>
        <p:nvPicPr>
          <p:cNvPr id="6" name="Picture 5">
            <a:extLst>
              <a:ext uri="{FF2B5EF4-FFF2-40B4-BE49-F238E27FC236}">
                <a16:creationId xmlns:a16="http://schemas.microsoft.com/office/drawing/2014/main" id="{764B813E-228F-B743-B972-945CE07F2A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7" name="Picture 6">
            <a:extLst>
              <a:ext uri="{FF2B5EF4-FFF2-40B4-BE49-F238E27FC236}">
                <a16:creationId xmlns:a16="http://schemas.microsoft.com/office/drawing/2014/main" id="{1D756759-E44F-0A4D-A48F-0BDC0A5492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8" name="Picture 7">
            <a:extLst>
              <a:ext uri="{FF2B5EF4-FFF2-40B4-BE49-F238E27FC236}">
                <a16:creationId xmlns:a16="http://schemas.microsoft.com/office/drawing/2014/main" id="{BDA49448-9109-E644-8459-20A7782B44AF}"/>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367192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 Handout">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pic>
        <p:nvPicPr>
          <p:cNvPr id="3" name="Picture 2">
            <a:extLst>
              <a:ext uri="{FF2B5EF4-FFF2-40B4-BE49-F238E27FC236}">
                <a16:creationId xmlns:a16="http://schemas.microsoft.com/office/drawing/2014/main" id="{F4BB8B1D-B0E1-7D47-B45F-7628ADCF5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4" name="Picture 3">
            <a:extLst>
              <a:ext uri="{FF2B5EF4-FFF2-40B4-BE49-F238E27FC236}">
                <a16:creationId xmlns:a16="http://schemas.microsoft.com/office/drawing/2014/main" id="{0CD3460D-7D62-4246-880B-0B21B699C4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5" name="Picture 4">
            <a:extLst>
              <a:ext uri="{FF2B5EF4-FFF2-40B4-BE49-F238E27FC236}">
                <a16:creationId xmlns:a16="http://schemas.microsoft.com/office/drawing/2014/main" id="{74A3DDB9-9BB4-C043-90AC-DB92E8340B02}"/>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674329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 Instructions">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pic>
        <p:nvPicPr>
          <p:cNvPr id="6" name="Picture 5">
            <a:extLst>
              <a:ext uri="{FF2B5EF4-FFF2-40B4-BE49-F238E27FC236}">
                <a16:creationId xmlns:a16="http://schemas.microsoft.com/office/drawing/2014/main" id="{8BEAC566-F6BE-134C-AB00-5B85493A1F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7" name="Picture 6">
            <a:extLst>
              <a:ext uri="{FF2B5EF4-FFF2-40B4-BE49-F238E27FC236}">
                <a16:creationId xmlns:a16="http://schemas.microsoft.com/office/drawing/2014/main" id="{5DF68A81-4920-4142-B99F-36E1779D1E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8" name="Picture 7">
            <a:extLst>
              <a:ext uri="{FF2B5EF4-FFF2-40B4-BE49-F238E27FC236}">
                <a16:creationId xmlns:a16="http://schemas.microsoft.com/office/drawing/2014/main" id="{125399BB-6A18-8549-B2F4-B477F3A3619E}"/>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036489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Line Header - blank">
    <p:spTree>
      <p:nvGrpSpPr>
        <p:cNvPr id="1" name=""/>
        <p:cNvGrpSpPr/>
        <p:nvPr/>
      </p:nvGrpSpPr>
      <p:grpSpPr>
        <a:xfrm>
          <a:off x="0" y="0"/>
          <a:ext cx="0" cy="0"/>
          <a:chOff x="0" y="0"/>
          <a:chExt cx="0" cy="0"/>
        </a:xfrm>
      </p:grpSpPr>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11002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Line Header - copy full">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576754"/>
            <a:ext cx="11484864" cy="649221"/>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37142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dark bkgd Session List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45C61-07AD-2F46-8417-F6692A0E6DB4}"/>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2293833"/>
            <a:ext cx="10515600" cy="863582"/>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Click to Edit Session Title</a:t>
            </a:r>
          </a:p>
        </p:txBody>
      </p:sp>
      <p:pic>
        <p:nvPicPr>
          <p:cNvPr id="9" name="Picture 8">
            <a:extLst>
              <a:ext uri="{FF2B5EF4-FFF2-40B4-BE49-F238E27FC236}">
                <a16:creationId xmlns:a16="http://schemas.microsoft.com/office/drawing/2014/main" id="{8BA67F5A-54E4-DB48-8CA0-595B61858D58}"/>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846027"/>
            <a:ext cx="3044952" cy="694944"/>
          </a:xfrm>
          <a:prstGeom prst="rect">
            <a:avLst/>
          </a:prstGeom>
        </p:spPr>
      </p:pic>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1917401"/>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7">
            <a:extLst>
              <a:ext uri="{FF2B5EF4-FFF2-40B4-BE49-F238E27FC236}">
                <a16:creationId xmlns:a16="http://schemas.microsoft.com/office/drawing/2014/main" id="{9E5327BE-6B83-9E46-A057-9BB90418B7D1}"/>
              </a:ext>
            </a:extLst>
          </p:cNvPr>
          <p:cNvSpPr>
            <a:spLocks noGrp="1"/>
          </p:cNvSpPr>
          <p:nvPr>
            <p:ph sz="quarter" idx="10" hasCustomPrompt="1"/>
          </p:nvPr>
        </p:nvSpPr>
        <p:spPr>
          <a:xfrm>
            <a:off x="2197100" y="3255386"/>
            <a:ext cx="7797800" cy="666165"/>
          </a:xfrm>
          <a:prstGeom prst="rect">
            <a:avLst/>
          </a:prstGeom>
        </p:spPr>
        <p:txBody>
          <a:bodyPr/>
          <a:lstStyle>
            <a:lvl1pPr marL="0" indent="0" algn="ctr">
              <a:buNone/>
              <a:defRPr sz="2800" baseline="0">
                <a:solidFill>
                  <a:srgbClr val="EBEBEB"/>
                </a:solidFill>
                <a:latin typeface="Arial" panose="020B0604020202020204" pitchFamily="34" charset="0"/>
                <a:cs typeface="Arial" panose="020B0604020202020204" pitchFamily="34" charset="0"/>
              </a:defRPr>
            </a:lvl1pPr>
          </a:lstStyle>
          <a:p>
            <a:pPr lvl="0"/>
            <a:r>
              <a:rPr lang="en-US" dirty="0"/>
              <a:t>Click to Edit Session #</a:t>
            </a:r>
          </a:p>
        </p:txBody>
      </p:sp>
      <p:sp>
        <p:nvSpPr>
          <p:cNvPr id="15" name="Text Placeholder 23">
            <a:extLst>
              <a:ext uri="{FF2B5EF4-FFF2-40B4-BE49-F238E27FC236}">
                <a16:creationId xmlns:a16="http://schemas.microsoft.com/office/drawing/2014/main" id="{534C6D59-70B9-E54D-B635-FE62FF802368}"/>
              </a:ext>
            </a:extLst>
          </p:cNvPr>
          <p:cNvSpPr>
            <a:spLocks noGrp="1"/>
          </p:cNvSpPr>
          <p:nvPr>
            <p:ph idx="1" hasCustomPrompt="1"/>
          </p:nvPr>
        </p:nvSpPr>
        <p:spPr>
          <a:xfrm>
            <a:off x="838200" y="4129572"/>
            <a:ext cx="5257800" cy="241263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
        <p:nvSpPr>
          <p:cNvPr id="8" name="Text Placeholder 23">
            <a:extLst>
              <a:ext uri="{FF2B5EF4-FFF2-40B4-BE49-F238E27FC236}">
                <a16:creationId xmlns:a16="http://schemas.microsoft.com/office/drawing/2014/main" id="{BED68C9C-C4F1-CE4B-804F-C2D0E4405665}"/>
              </a:ext>
            </a:extLst>
          </p:cNvPr>
          <p:cNvSpPr>
            <a:spLocks noGrp="1"/>
          </p:cNvSpPr>
          <p:nvPr>
            <p:ph idx="11" hasCustomPrompt="1"/>
          </p:nvPr>
        </p:nvSpPr>
        <p:spPr>
          <a:xfrm>
            <a:off x="6096000" y="4129572"/>
            <a:ext cx="5257800" cy="241263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Tree>
    <p:custDataLst>
      <p:tags r:id="rId1"/>
    </p:custDataLst>
    <p:extLst>
      <p:ext uri="{BB962C8B-B14F-4D97-AF65-F5344CB8AC3E}">
        <p14:creationId xmlns:p14="http://schemas.microsoft.com/office/powerpoint/2010/main" val="2483676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Line Header - copy lef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830169"/>
            <a:ext cx="5782441"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7005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Line Header - copy left - group up">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830169"/>
            <a:ext cx="5782441"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A8790FC-99E7-CC48-A6E1-EFB120F22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9" name="Picture 8">
            <a:extLst>
              <a:ext uri="{FF2B5EF4-FFF2-40B4-BE49-F238E27FC236}">
                <a16:creationId xmlns:a16="http://schemas.microsoft.com/office/drawing/2014/main" id="{25D107E5-E566-9042-8056-6C97F1C8F8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0" name="Picture 9">
            <a:extLst>
              <a:ext uri="{FF2B5EF4-FFF2-40B4-BE49-F238E27FC236}">
                <a16:creationId xmlns:a16="http://schemas.microsoft.com/office/drawing/2014/main" id="{961E1D28-2D0E-5B4A-8E66-5A2B103EE5AE}"/>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3123787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Line Header - copy left - handou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4E1AD4-B7C4-CE42-B698-489EA0BA31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5" name="Picture 14">
            <a:extLst>
              <a:ext uri="{FF2B5EF4-FFF2-40B4-BE49-F238E27FC236}">
                <a16:creationId xmlns:a16="http://schemas.microsoft.com/office/drawing/2014/main" id="{282B4E96-A1D7-6D44-AEB6-6606D96264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BB8D8E08-2BB9-2346-AA89-DAA47C62457F}"/>
              </a:ext>
            </a:extLst>
          </p:cNvPr>
          <p:cNvPicPr>
            <a:picLocks noChangeAspect="1"/>
          </p:cNvPicPr>
          <p:nvPr userDrawn="1"/>
        </p:nvPicPr>
        <p:blipFill>
          <a:blip r:embed="rId5"/>
          <a:stretch>
            <a:fillRect/>
          </a:stretch>
        </p:blipFill>
        <p:spPr>
          <a:xfrm>
            <a:off x="11542776" y="6208776"/>
            <a:ext cx="649224" cy="649224"/>
          </a:xfrm>
          <a:prstGeom prst="rect">
            <a:avLst/>
          </a:prstGeom>
        </p:spPr>
      </p:pic>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830169"/>
            <a:ext cx="5782441"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6131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1 Line Header - copy left - instruction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830169"/>
            <a:ext cx="5782441"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9E4A4DF-7A5E-8B4E-90E6-31B7557EAA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9" name="Picture 8">
            <a:extLst>
              <a:ext uri="{FF2B5EF4-FFF2-40B4-BE49-F238E27FC236}">
                <a16:creationId xmlns:a16="http://schemas.microsoft.com/office/drawing/2014/main" id="{58E8AB38-9192-4F4F-8793-FC6823BB23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0" name="Picture 9">
            <a:extLst>
              <a:ext uri="{FF2B5EF4-FFF2-40B4-BE49-F238E27FC236}">
                <a16:creationId xmlns:a16="http://schemas.microsoft.com/office/drawing/2014/main" id="{7A9FA102-DAD4-5042-BBB4-47334DAEED94}"/>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4050050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Line Header - copy right">
    <p:spTree>
      <p:nvGrpSpPr>
        <p:cNvPr id="1" name=""/>
        <p:cNvGrpSpPr/>
        <p:nvPr/>
      </p:nvGrpSpPr>
      <p:grpSpPr>
        <a:xfrm>
          <a:off x="0" y="0"/>
          <a:ext cx="0" cy="0"/>
          <a:chOff x="0" y="0"/>
          <a:chExt cx="0" cy="0"/>
        </a:xfrm>
      </p:grpSpPr>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Text Placeholder 23">
            <a:extLst>
              <a:ext uri="{FF2B5EF4-FFF2-40B4-BE49-F238E27FC236}">
                <a16:creationId xmlns:a16="http://schemas.microsoft.com/office/drawing/2014/main" id="{044FAFEA-2B00-A14B-B6E0-0F6070798EE5}"/>
              </a:ext>
            </a:extLst>
          </p:cNvPr>
          <p:cNvSpPr>
            <a:spLocks noGrp="1"/>
          </p:cNvSpPr>
          <p:nvPr>
            <p:ph idx="1"/>
          </p:nvPr>
        </p:nvSpPr>
        <p:spPr>
          <a:xfrm>
            <a:off x="6104254" y="1219410"/>
            <a:ext cx="5685410" cy="4693593"/>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5368334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Line Header - copy left - image righ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489364"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5498125"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sp>
        <p:nvSpPr>
          <p:cNvPr id="5" name="Picture Placeholder 1">
            <a:extLst>
              <a:ext uri="{FF2B5EF4-FFF2-40B4-BE49-F238E27FC236}">
                <a16:creationId xmlns:a16="http://schemas.microsoft.com/office/drawing/2014/main" id="{D2C28D11-6FF0-6842-811C-B938D0B834D4}"/>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cxnSp>
        <p:nvCxnSpPr>
          <p:cNvPr id="8" name="Straight Connector 7">
            <a:extLst>
              <a:ext uri="{FF2B5EF4-FFF2-40B4-BE49-F238E27FC236}">
                <a16:creationId xmlns:a16="http://schemas.microsoft.com/office/drawing/2014/main" id="{95A8C5F6-FC71-7744-B99B-62FA2548C09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3937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Line Header - copy left - image right - group up">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8" name="Straight Connector 27">
            <a:extLst>
              <a:ext uri="{FF2B5EF4-FFF2-40B4-BE49-F238E27FC236}">
                <a16:creationId xmlns:a16="http://schemas.microsoft.com/office/drawing/2014/main" id="{81401A70-69FC-E049-9B9B-D990AF41B3DC}"/>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B64EDEC-81FB-6D47-821F-53CBF753A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0" name="Picture 9">
            <a:extLst>
              <a:ext uri="{FF2B5EF4-FFF2-40B4-BE49-F238E27FC236}">
                <a16:creationId xmlns:a16="http://schemas.microsoft.com/office/drawing/2014/main" id="{970CB42A-D46F-774E-AEF4-0C8EF27C50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1" name="Picture 10">
            <a:extLst>
              <a:ext uri="{FF2B5EF4-FFF2-40B4-BE49-F238E27FC236}">
                <a16:creationId xmlns:a16="http://schemas.microsoft.com/office/drawing/2014/main" id="{3D0EC4E4-7CEE-B347-8676-9A148FB0F533}"/>
              </a:ext>
            </a:extLst>
          </p:cNvPr>
          <p:cNvPicPr>
            <a:picLocks noChangeAspect="1"/>
          </p:cNvPicPr>
          <p:nvPr userDrawn="1"/>
        </p:nvPicPr>
        <p:blipFill>
          <a:blip r:embed="rId5"/>
          <a:stretch>
            <a:fillRect/>
          </a:stretch>
        </p:blipFill>
        <p:spPr>
          <a:xfrm>
            <a:off x="11542776" y="6208776"/>
            <a:ext cx="649224" cy="649224"/>
          </a:xfrm>
          <a:prstGeom prst="rect">
            <a:avLst/>
          </a:prstGeom>
        </p:spPr>
      </p:pic>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spTree>
    <p:custDataLst>
      <p:tags r:id="rId1"/>
    </p:custDataLst>
    <p:extLst>
      <p:ext uri="{BB962C8B-B14F-4D97-AF65-F5344CB8AC3E}">
        <p14:creationId xmlns:p14="http://schemas.microsoft.com/office/powerpoint/2010/main" val="13189867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1 Line Header - copy left - image right - handout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8" name="Straight Connector 27">
            <a:extLst>
              <a:ext uri="{FF2B5EF4-FFF2-40B4-BE49-F238E27FC236}">
                <a16:creationId xmlns:a16="http://schemas.microsoft.com/office/drawing/2014/main" id="{81401A70-69FC-E049-9B9B-D990AF41B3DC}"/>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pic>
        <p:nvPicPr>
          <p:cNvPr id="12" name="Picture 11">
            <a:extLst>
              <a:ext uri="{FF2B5EF4-FFF2-40B4-BE49-F238E27FC236}">
                <a16:creationId xmlns:a16="http://schemas.microsoft.com/office/drawing/2014/main" id="{844CAFE1-7894-6145-9B8B-7A380CCFE0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4" name="Picture 13">
            <a:extLst>
              <a:ext uri="{FF2B5EF4-FFF2-40B4-BE49-F238E27FC236}">
                <a16:creationId xmlns:a16="http://schemas.microsoft.com/office/drawing/2014/main" id="{31639BBF-766E-3745-9780-D4DD38F253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5" name="Picture 14">
            <a:extLst>
              <a:ext uri="{FF2B5EF4-FFF2-40B4-BE49-F238E27FC236}">
                <a16:creationId xmlns:a16="http://schemas.microsoft.com/office/drawing/2014/main" id="{7244B1C0-8EA8-B04C-8961-BC1DE0E738D7}"/>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3733810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1 Line Header - copy left - image right - instruction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8" name="Straight Connector 27">
            <a:extLst>
              <a:ext uri="{FF2B5EF4-FFF2-40B4-BE49-F238E27FC236}">
                <a16:creationId xmlns:a16="http://schemas.microsoft.com/office/drawing/2014/main" id="{81401A70-69FC-E049-9B9B-D990AF41B3DC}"/>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pic>
        <p:nvPicPr>
          <p:cNvPr id="9" name="Picture 8">
            <a:extLst>
              <a:ext uri="{FF2B5EF4-FFF2-40B4-BE49-F238E27FC236}">
                <a16:creationId xmlns:a16="http://schemas.microsoft.com/office/drawing/2014/main" id="{595A8695-BE8D-F846-8665-FB53CC97B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0" name="Picture 9">
            <a:extLst>
              <a:ext uri="{FF2B5EF4-FFF2-40B4-BE49-F238E27FC236}">
                <a16:creationId xmlns:a16="http://schemas.microsoft.com/office/drawing/2014/main" id="{232A9DBE-0FDF-1842-AE35-E533ACE9DC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1" name="Picture 10">
            <a:extLst>
              <a:ext uri="{FF2B5EF4-FFF2-40B4-BE49-F238E27FC236}">
                <a16:creationId xmlns:a16="http://schemas.microsoft.com/office/drawing/2014/main" id="{C2A3B99D-0B4C-7D49-8100-9DC71E59B63E}"/>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162541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Line Header - copy left - image righ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37199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dark 2 Lines 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D1CF4-B4D0-7F45-9B70-3F3D699F477F}"/>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1825307"/>
            <a:ext cx="10515600" cy="1402841"/>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Click to Edit Session Title</a:t>
            </a:r>
            <a:br>
              <a:rPr lang="en-US" dirty="0"/>
            </a:br>
            <a:r>
              <a:rPr lang="en-US" dirty="0"/>
              <a:t>Two Lines</a:t>
            </a:r>
          </a:p>
        </p:txBody>
      </p:sp>
      <p:sp>
        <p:nvSpPr>
          <p:cNvPr id="12" name="Content Placeholder 17">
            <a:extLst>
              <a:ext uri="{FF2B5EF4-FFF2-40B4-BE49-F238E27FC236}">
                <a16:creationId xmlns:a16="http://schemas.microsoft.com/office/drawing/2014/main" id="{60F0A595-C69A-A44F-ABDF-2CABF2A9C7E8}"/>
              </a:ext>
            </a:extLst>
          </p:cNvPr>
          <p:cNvSpPr>
            <a:spLocks noGrp="1"/>
          </p:cNvSpPr>
          <p:nvPr>
            <p:ph sz="quarter" idx="10" hasCustomPrompt="1"/>
          </p:nvPr>
        </p:nvSpPr>
        <p:spPr>
          <a:xfrm>
            <a:off x="2197100" y="3354783"/>
            <a:ext cx="7797800" cy="666165"/>
          </a:xfrm>
          <a:prstGeom prst="rect">
            <a:avLst/>
          </a:prstGeom>
        </p:spPr>
        <p:txBody>
          <a:bodyPr/>
          <a:lstStyle>
            <a:lvl1pPr marL="0" indent="0" algn="ctr">
              <a:buNone/>
              <a:defRPr sz="2800" baseline="0">
                <a:solidFill>
                  <a:srgbClr val="EBEBEB"/>
                </a:solidFill>
                <a:latin typeface="Arial" panose="020B0604020202020204" pitchFamily="34" charset="0"/>
                <a:cs typeface="Arial" panose="020B0604020202020204" pitchFamily="34" charset="0"/>
              </a:defRPr>
            </a:lvl1pPr>
          </a:lstStyle>
          <a:p>
            <a:pPr lvl="0"/>
            <a:r>
              <a:rPr lang="en-US" dirty="0"/>
              <a:t>Click to Edit Session #</a:t>
            </a:r>
          </a:p>
        </p:txBody>
      </p:sp>
      <p:pic>
        <p:nvPicPr>
          <p:cNvPr id="13" name="Picture 12">
            <a:extLst>
              <a:ext uri="{FF2B5EF4-FFF2-40B4-BE49-F238E27FC236}">
                <a16:creationId xmlns:a16="http://schemas.microsoft.com/office/drawing/2014/main" id="{1462ABF0-683C-3548-8E04-D4EBE56CD872}"/>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499192"/>
            <a:ext cx="3044952" cy="694944"/>
          </a:xfrm>
          <a:prstGeom prst="rect">
            <a:avLst/>
          </a:prstGeom>
        </p:spPr>
      </p:pic>
      <p:cxnSp>
        <p:nvCxnSpPr>
          <p:cNvPr id="16" name="Straight Connector 15">
            <a:extLst>
              <a:ext uri="{FF2B5EF4-FFF2-40B4-BE49-F238E27FC236}">
                <a16:creationId xmlns:a16="http://schemas.microsoft.com/office/drawing/2014/main" id="{34D657F4-55C8-D141-8E59-F0727A5E7326}"/>
              </a:ext>
            </a:extLst>
          </p:cNvPr>
          <p:cNvCxnSpPr/>
          <p:nvPr userDrawn="1"/>
        </p:nvCxnSpPr>
        <p:spPr>
          <a:xfrm>
            <a:off x="1422400" y="1570566"/>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55AB75DE-98A1-3140-8916-527B00E3F8D0}"/>
              </a:ext>
            </a:extLst>
          </p:cNvPr>
          <p:cNvSpPr>
            <a:spLocks noGrp="1"/>
          </p:cNvSpPr>
          <p:nvPr>
            <p:ph idx="1" hasCustomPrompt="1"/>
          </p:nvPr>
        </p:nvSpPr>
        <p:spPr>
          <a:xfrm>
            <a:off x="838200" y="4242062"/>
            <a:ext cx="10515600" cy="230014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Tree>
    <p:custDataLst>
      <p:tags r:id="rId1"/>
    </p:custDataLst>
    <p:extLst>
      <p:ext uri="{BB962C8B-B14F-4D97-AF65-F5344CB8AC3E}">
        <p14:creationId xmlns:p14="http://schemas.microsoft.com/office/powerpoint/2010/main" val="8615384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Line Header - copy left - image right - group up">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141078-0AFF-144A-82B4-EC5B145DFA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0" name="Picture 9">
            <a:extLst>
              <a:ext uri="{FF2B5EF4-FFF2-40B4-BE49-F238E27FC236}">
                <a16:creationId xmlns:a16="http://schemas.microsoft.com/office/drawing/2014/main" id="{C1178637-70FF-3449-BA53-D2B0717389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1" name="Picture 10">
            <a:extLst>
              <a:ext uri="{FF2B5EF4-FFF2-40B4-BE49-F238E27FC236}">
                <a16:creationId xmlns:a16="http://schemas.microsoft.com/office/drawing/2014/main" id="{5F9F205F-30DC-054B-9135-EC2CAFFE061F}"/>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724851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Line Header - copy left - image right - handout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7FD169-A85C-474F-80C8-4098EFD091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5" name="Picture 14">
            <a:extLst>
              <a:ext uri="{FF2B5EF4-FFF2-40B4-BE49-F238E27FC236}">
                <a16:creationId xmlns:a16="http://schemas.microsoft.com/office/drawing/2014/main" id="{FC90DBC0-D7D6-584B-A93F-D102427C3F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6" name="Picture 15">
            <a:extLst>
              <a:ext uri="{FF2B5EF4-FFF2-40B4-BE49-F238E27FC236}">
                <a16:creationId xmlns:a16="http://schemas.microsoft.com/office/drawing/2014/main" id="{511763CC-DD51-0F4D-AE81-ACB231C4F434}"/>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1262382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2 Line Header - copy left - image right - instruction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dirty="0"/>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4FF5A00-56BD-5A48-8548-0C2D4A4BA5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0" name="Picture 9">
            <a:extLst>
              <a:ext uri="{FF2B5EF4-FFF2-40B4-BE49-F238E27FC236}">
                <a16:creationId xmlns:a16="http://schemas.microsoft.com/office/drawing/2014/main" id="{588D8567-3272-B445-A0F1-1B4222E055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1" name="Picture 10">
            <a:extLst>
              <a:ext uri="{FF2B5EF4-FFF2-40B4-BE49-F238E27FC236}">
                <a16:creationId xmlns:a16="http://schemas.microsoft.com/office/drawing/2014/main" id="{71059861-57B6-C049-98EA-BD6DAAC06DB8}"/>
              </a:ext>
            </a:extLst>
          </p:cNvPr>
          <p:cNvPicPr>
            <a:picLocks noChangeAspect="1"/>
          </p:cNvPicPr>
          <p:nvPr userDrawn="1"/>
        </p:nvPicPr>
        <p:blipFill>
          <a:blip r:embed="rId5"/>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16317808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sign Option 1">
    <p:spTree>
      <p:nvGrpSpPr>
        <p:cNvPr id="1" name=""/>
        <p:cNvGrpSpPr/>
        <p:nvPr/>
      </p:nvGrpSpPr>
      <p:grpSpPr>
        <a:xfrm>
          <a:off x="0" y="0"/>
          <a:ext cx="0" cy="0"/>
          <a:chOff x="0" y="0"/>
          <a:chExt cx="0" cy="0"/>
        </a:xfrm>
      </p:grpSpPr>
      <p:sp>
        <p:nvSpPr>
          <p:cNvPr id="19" name="Picture Placeholder 1">
            <a:extLst>
              <a:ext uri="{FF2B5EF4-FFF2-40B4-BE49-F238E27FC236}">
                <a16:creationId xmlns:a16="http://schemas.microsoft.com/office/drawing/2014/main" id="{2681AE06-9DF6-4FAF-A671-AA1A6DE23442}"/>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sp>
        <p:nvSpPr>
          <p:cNvPr id="7" name="Slide Number Placeholder 1">
            <a:extLst>
              <a:ext uri="{FF2B5EF4-FFF2-40B4-BE49-F238E27FC236}">
                <a16:creationId xmlns:a16="http://schemas.microsoft.com/office/drawing/2014/main" id="{81C76286-663E-1E4D-BA3C-3D38D9059B9B}"/>
              </a:ext>
            </a:extLst>
          </p:cNvPr>
          <p:cNvSpPr>
            <a:spLocks noGrp="1"/>
          </p:cNvSpPr>
          <p:nvPr>
            <p:ph type="sldNum" sz="quarter" idx="4"/>
          </p:nvPr>
        </p:nvSpPr>
        <p:spPr>
          <a:xfrm>
            <a:off x="8610600" y="6356350"/>
            <a:ext cx="2743200" cy="365125"/>
          </a:xfrm>
          <a:prstGeom prst="rect">
            <a:avLst/>
          </a:prstGeom>
        </p:spPr>
        <p:txBody>
          <a:bodyPr/>
          <a:lstStyle/>
          <a:p>
            <a:fld id="{7EF95511-1383-7F40-B122-BB50A232E969}" type="slidenum">
              <a:rPr lang="en-US" smtClean="0"/>
              <a:t>‹#›</a:t>
            </a:fld>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ontent Placeholder 17">
            <a:extLst>
              <a:ext uri="{FF2B5EF4-FFF2-40B4-BE49-F238E27FC236}">
                <a16:creationId xmlns:a16="http://schemas.microsoft.com/office/drawing/2014/main" id="{815C748D-1E5A-254A-BC69-A01571FF5E9E}"/>
              </a:ext>
            </a:extLst>
          </p:cNvPr>
          <p:cNvSpPr>
            <a:spLocks noGrp="1"/>
          </p:cNvSpPr>
          <p:nvPr>
            <p:ph sz="quarter" idx="12"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Session Name</a:t>
            </a:r>
          </a:p>
        </p:txBody>
      </p:sp>
      <p:sp>
        <p:nvSpPr>
          <p:cNvPr id="11" name="Rectangle 10">
            <a:extLst>
              <a:ext uri="{FF2B5EF4-FFF2-40B4-BE49-F238E27FC236}">
                <a16:creationId xmlns:a16="http://schemas.microsoft.com/office/drawing/2014/main" id="{7C248EFA-D96B-FA45-8345-C5288AC71ADF}"/>
              </a:ext>
            </a:extLst>
          </p:cNvPr>
          <p:cNvSpPr/>
          <p:nvPr userDrawn="1"/>
        </p:nvSpPr>
        <p:spPr>
          <a:xfrm>
            <a:off x="0" y="6212926"/>
            <a:ext cx="12192000" cy="645074"/>
          </a:xfrm>
          <a:prstGeom prst="rect">
            <a:avLst/>
          </a:prstGeom>
          <a:solidFill>
            <a:srgbClr val="781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Tree>
    <p:custDataLst>
      <p:tags r:id="rId1"/>
    </p:custDataLst>
    <p:extLst>
      <p:ext uri="{BB962C8B-B14F-4D97-AF65-F5344CB8AC3E}">
        <p14:creationId xmlns:p14="http://schemas.microsoft.com/office/powerpoint/2010/main" val="5288031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Opti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59786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nstruction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hasCustomPrompt="1"/>
          </p:nvPr>
        </p:nvSpPr>
        <p:spPr>
          <a:xfrm>
            <a:off x="567446"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571500" indent="-571500">
              <a:buFont typeface="+mj-lt"/>
              <a:buAutoNum type="arabicPeriod"/>
            </a:pPr>
            <a:r>
              <a:rPr lang="en-US" dirty="0"/>
              <a:t>Instruction 1</a:t>
            </a:r>
          </a:p>
          <a:p>
            <a:pPr marL="571500" indent="-571500">
              <a:buFont typeface="+mj-lt"/>
              <a:buAutoNum type="arabicPeriod"/>
            </a:pPr>
            <a:r>
              <a:rPr lang="en-US" dirty="0"/>
              <a:t>Instruction 2</a:t>
            </a:r>
          </a:p>
          <a:p>
            <a:pPr marL="571500" indent="-571500">
              <a:buFont typeface="+mj-lt"/>
              <a:buAutoNum type="arabicPeriod"/>
            </a:pPr>
            <a:r>
              <a:rPr lang="en-US" dirty="0"/>
              <a:t>Instruction 3</a:t>
            </a:r>
          </a:p>
          <a:p>
            <a:pPr marL="571500" indent="-571500">
              <a:buFont typeface="+mj-lt"/>
              <a:buAutoNum type="arabicPeriod"/>
            </a:pPr>
            <a:r>
              <a:rPr lang="en-US" dirty="0"/>
              <a:t>Instruction 4</a:t>
            </a:r>
          </a:p>
          <a:p>
            <a:pPr marL="571500" indent="-571500">
              <a:buFont typeface="+mj-lt"/>
              <a:buAutoNum type="arabicPeriod"/>
            </a:pPr>
            <a:r>
              <a:rPr lang="en-US" dirty="0"/>
              <a:t>Instruction 5</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hasCustomPrompt="1"/>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Instruction</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66723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n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D0F799-051D-0544-80F4-5D4EF4E1E0AA}"/>
              </a:ext>
            </a:extLst>
          </p:cNvPr>
          <p:cNvPicPr>
            <a:picLocks noChangeAspect="1"/>
          </p:cNvPicPr>
          <p:nvPr userDrawn="1"/>
        </p:nvPicPr>
        <p:blipFill>
          <a:blip r:embed="rId4"/>
          <a:srcRect/>
          <a:stretch/>
        </p:blipFill>
        <p:spPr>
          <a:xfrm>
            <a:off x="8164614" y="1422535"/>
            <a:ext cx="2205070" cy="3353720"/>
          </a:xfrm>
          <a:prstGeom prst="rect">
            <a:avLst/>
          </a:prstGeom>
        </p:spPr>
      </p:pic>
      <p:pic>
        <p:nvPicPr>
          <p:cNvPr id="16" name="Picture 15">
            <a:extLst>
              <a:ext uri="{FF2B5EF4-FFF2-40B4-BE49-F238E27FC236}">
                <a16:creationId xmlns:a16="http://schemas.microsoft.com/office/drawing/2014/main" id="{DEAC515F-90E7-2141-82EE-363EF7808E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7" name="Picture 16">
            <a:extLst>
              <a:ext uri="{FF2B5EF4-FFF2-40B4-BE49-F238E27FC236}">
                <a16:creationId xmlns:a16="http://schemas.microsoft.com/office/drawing/2014/main" id="{BE38E137-831E-154E-BDA6-8FF9B6814F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8" name="Picture 17">
            <a:extLst>
              <a:ext uri="{FF2B5EF4-FFF2-40B4-BE49-F238E27FC236}">
                <a16:creationId xmlns:a16="http://schemas.microsoft.com/office/drawing/2014/main" id="{43586FC2-2CF1-C941-9104-579172D01B9B}"/>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3294522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On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CCD0F799-051D-0544-80F4-5D4EF4E1E0AA}"/>
              </a:ext>
            </a:extLst>
          </p:cNvPr>
          <p:cNvPicPr>
            <a:picLocks noChangeAspect="1"/>
          </p:cNvPicPr>
          <p:nvPr userDrawn="1"/>
        </p:nvPicPr>
        <p:blipFill>
          <a:blip r:embed="rId4"/>
          <a:srcRect/>
          <a:stretch/>
        </p:blipFill>
        <p:spPr>
          <a:xfrm>
            <a:off x="8164614" y="1422535"/>
            <a:ext cx="2205070" cy="3353720"/>
          </a:xfrm>
          <a:prstGeom prst="rect">
            <a:avLst/>
          </a:prstGeom>
        </p:spPr>
      </p:pic>
      <p:pic>
        <p:nvPicPr>
          <p:cNvPr id="16" name="Picture 15">
            <a:extLst>
              <a:ext uri="{FF2B5EF4-FFF2-40B4-BE49-F238E27FC236}">
                <a16:creationId xmlns:a16="http://schemas.microsoft.com/office/drawing/2014/main" id="{DEAC515F-90E7-2141-82EE-363EF7808E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7" name="Picture 16">
            <a:extLst>
              <a:ext uri="{FF2B5EF4-FFF2-40B4-BE49-F238E27FC236}">
                <a16:creationId xmlns:a16="http://schemas.microsoft.com/office/drawing/2014/main" id="{BE38E137-831E-154E-BDA6-8FF9B6814F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8" name="Picture 17">
            <a:extLst>
              <a:ext uri="{FF2B5EF4-FFF2-40B4-BE49-F238E27FC236}">
                <a16:creationId xmlns:a16="http://schemas.microsoft.com/office/drawing/2014/main" id="{43586FC2-2CF1-C941-9104-579172D01B9B}"/>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B3518CC6-D5AF-4EFC-BFFC-3A2CF1128F12}"/>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2" name="Straight Connector 11">
            <a:extLst>
              <a:ext uri="{FF2B5EF4-FFF2-40B4-BE49-F238E27FC236}">
                <a16:creationId xmlns:a16="http://schemas.microsoft.com/office/drawing/2014/main" id="{E57F84EC-F907-4788-BF83-7755AE852E7A}"/>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70400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21FA19-C554-4F4D-9AF3-AF721F1EF8EF}"/>
              </a:ext>
            </a:extLst>
          </p:cNvPr>
          <p:cNvPicPr>
            <a:picLocks noChangeAspect="1"/>
          </p:cNvPicPr>
          <p:nvPr userDrawn="1"/>
        </p:nvPicPr>
        <p:blipFill>
          <a:blip r:embed="rId4"/>
          <a:srcRect/>
          <a:stretch/>
        </p:blipFill>
        <p:spPr>
          <a:xfrm>
            <a:off x="8396381" y="735241"/>
            <a:ext cx="1495238" cy="4738287"/>
          </a:xfrm>
          <a:prstGeom prst="rect">
            <a:avLst/>
          </a:prstGeom>
        </p:spPr>
      </p:pic>
      <p:pic>
        <p:nvPicPr>
          <p:cNvPr id="16" name="Picture 15">
            <a:extLst>
              <a:ext uri="{FF2B5EF4-FFF2-40B4-BE49-F238E27FC236}">
                <a16:creationId xmlns:a16="http://schemas.microsoft.com/office/drawing/2014/main" id="{ECFE9EA3-5298-6E4F-B351-8509284C67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7" name="Picture 16">
            <a:extLst>
              <a:ext uri="{FF2B5EF4-FFF2-40B4-BE49-F238E27FC236}">
                <a16:creationId xmlns:a16="http://schemas.microsoft.com/office/drawing/2014/main" id="{478D409D-7E04-A741-90A5-381A575111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8" name="Picture 17">
            <a:extLst>
              <a:ext uri="{FF2B5EF4-FFF2-40B4-BE49-F238E27FC236}">
                <a16:creationId xmlns:a16="http://schemas.microsoft.com/office/drawing/2014/main" id="{9FC83179-CD24-AC4D-83D7-D85AB2E858A3}"/>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3030202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9F21FA19-C554-4F4D-9AF3-AF721F1EF8EF}"/>
              </a:ext>
            </a:extLst>
          </p:cNvPr>
          <p:cNvPicPr>
            <a:picLocks noChangeAspect="1"/>
          </p:cNvPicPr>
          <p:nvPr userDrawn="1"/>
        </p:nvPicPr>
        <p:blipFill>
          <a:blip r:embed="rId4"/>
          <a:srcRect/>
          <a:stretch/>
        </p:blipFill>
        <p:spPr>
          <a:xfrm>
            <a:off x="8396381" y="735241"/>
            <a:ext cx="1495238" cy="4738287"/>
          </a:xfrm>
          <a:prstGeom prst="rect">
            <a:avLst/>
          </a:prstGeom>
        </p:spPr>
      </p:pic>
      <p:pic>
        <p:nvPicPr>
          <p:cNvPr id="16" name="Picture 15">
            <a:extLst>
              <a:ext uri="{FF2B5EF4-FFF2-40B4-BE49-F238E27FC236}">
                <a16:creationId xmlns:a16="http://schemas.microsoft.com/office/drawing/2014/main" id="{ECFE9EA3-5298-6E4F-B351-8509284C67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7" name="Picture 16">
            <a:extLst>
              <a:ext uri="{FF2B5EF4-FFF2-40B4-BE49-F238E27FC236}">
                <a16:creationId xmlns:a16="http://schemas.microsoft.com/office/drawing/2014/main" id="{478D409D-7E04-A741-90A5-381A575111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8" name="Picture 17">
            <a:extLst>
              <a:ext uri="{FF2B5EF4-FFF2-40B4-BE49-F238E27FC236}">
                <a16:creationId xmlns:a16="http://schemas.microsoft.com/office/drawing/2014/main" id="{9FC83179-CD24-AC4D-83D7-D85AB2E858A3}"/>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CBA766D0-889A-40B5-B109-2D8417B6C03A}"/>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2" name="Straight Connector 11">
            <a:extLst>
              <a:ext uri="{FF2B5EF4-FFF2-40B4-BE49-F238E27FC236}">
                <a16:creationId xmlns:a16="http://schemas.microsoft.com/office/drawing/2014/main" id="{6F7844AE-23D6-4E92-BFD6-F0098ABEDD2C}"/>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75982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dark 2 Lines 2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DC111D-BD2F-7B41-AF57-8867A2387CA1}"/>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1825307"/>
            <a:ext cx="10515600" cy="1402841"/>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dirty="0"/>
              <a:t>Click to Edit Session Title</a:t>
            </a:r>
            <a:br>
              <a:rPr lang="en-US" dirty="0"/>
            </a:br>
            <a:r>
              <a:rPr lang="en-US" dirty="0"/>
              <a:t>Two Lines</a:t>
            </a:r>
          </a:p>
        </p:txBody>
      </p:sp>
      <p:sp>
        <p:nvSpPr>
          <p:cNvPr id="12" name="Content Placeholder 17">
            <a:extLst>
              <a:ext uri="{FF2B5EF4-FFF2-40B4-BE49-F238E27FC236}">
                <a16:creationId xmlns:a16="http://schemas.microsoft.com/office/drawing/2014/main" id="{60F0A595-C69A-A44F-ABDF-2CABF2A9C7E8}"/>
              </a:ext>
            </a:extLst>
          </p:cNvPr>
          <p:cNvSpPr>
            <a:spLocks noGrp="1"/>
          </p:cNvSpPr>
          <p:nvPr>
            <p:ph sz="quarter" idx="10" hasCustomPrompt="1"/>
          </p:nvPr>
        </p:nvSpPr>
        <p:spPr>
          <a:xfrm>
            <a:off x="2197100" y="3354783"/>
            <a:ext cx="7797800" cy="666165"/>
          </a:xfrm>
          <a:prstGeom prst="rect">
            <a:avLst/>
          </a:prstGeom>
        </p:spPr>
        <p:txBody>
          <a:bodyPr/>
          <a:lstStyle>
            <a:lvl1pPr marL="0" indent="0" algn="ctr">
              <a:buNone/>
              <a:defRPr sz="2800" baseline="0">
                <a:solidFill>
                  <a:srgbClr val="EBEBEB"/>
                </a:solidFill>
                <a:latin typeface="Arial" panose="020B0604020202020204" pitchFamily="34" charset="0"/>
                <a:cs typeface="Arial" panose="020B0604020202020204" pitchFamily="34" charset="0"/>
              </a:defRPr>
            </a:lvl1pPr>
          </a:lstStyle>
          <a:p>
            <a:pPr lvl="0"/>
            <a:r>
              <a:rPr lang="en-US" dirty="0"/>
              <a:t>Click to Edit Session #</a:t>
            </a:r>
          </a:p>
        </p:txBody>
      </p:sp>
      <p:pic>
        <p:nvPicPr>
          <p:cNvPr id="13" name="Picture 12">
            <a:extLst>
              <a:ext uri="{FF2B5EF4-FFF2-40B4-BE49-F238E27FC236}">
                <a16:creationId xmlns:a16="http://schemas.microsoft.com/office/drawing/2014/main" id="{1462ABF0-683C-3548-8E04-D4EBE56CD872}"/>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499192"/>
            <a:ext cx="3044952" cy="694944"/>
          </a:xfrm>
          <a:prstGeom prst="rect">
            <a:avLst/>
          </a:prstGeom>
        </p:spPr>
      </p:pic>
      <p:cxnSp>
        <p:nvCxnSpPr>
          <p:cNvPr id="16" name="Straight Connector 15">
            <a:extLst>
              <a:ext uri="{FF2B5EF4-FFF2-40B4-BE49-F238E27FC236}">
                <a16:creationId xmlns:a16="http://schemas.microsoft.com/office/drawing/2014/main" id="{34D657F4-55C8-D141-8E59-F0727A5E7326}"/>
              </a:ext>
            </a:extLst>
          </p:cNvPr>
          <p:cNvCxnSpPr/>
          <p:nvPr userDrawn="1"/>
        </p:nvCxnSpPr>
        <p:spPr>
          <a:xfrm>
            <a:off x="1422400" y="1570566"/>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4E44FF4C-B394-4941-A628-B9ACDE5F5BC9}"/>
              </a:ext>
            </a:extLst>
          </p:cNvPr>
          <p:cNvSpPr>
            <a:spLocks noGrp="1"/>
          </p:cNvSpPr>
          <p:nvPr>
            <p:ph idx="1" hasCustomPrompt="1"/>
          </p:nvPr>
        </p:nvSpPr>
        <p:spPr>
          <a:xfrm>
            <a:off x="838200" y="4129572"/>
            <a:ext cx="5257800" cy="241263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
        <p:nvSpPr>
          <p:cNvPr id="9" name="Text Placeholder 23">
            <a:extLst>
              <a:ext uri="{FF2B5EF4-FFF2-40B4-BE49-F238E27FC236}">
                <a16:creationId xmlns:a16="http://schemas.microsoft.com/office/drawing/2014/main" id="{DD288764-3102-1A43-8BEF-DFF5F5E261E9}"/>
              </a:ext>
            </a:extLst>
          </p:cNvPr>
          <p:cNvSpPr>
            <a:spLocks noGrp="1"/>
          </p:cNvSpPr>
          <p:nvPr>
            <p:ph idx="11" hasCustomPrompt="1"/>
          </p:nvPr>
        </p:nvSpPr>
        <p:spPr>
          <a:xfrm>
            <a:off x="6096000" y="4129572"/>
            <a:ext cx="5257800" cy="2412630"/>
          </a:xfrm>
          <a:prstGeom prst="rect">
            <a:avLst/>
          </a:prstGeom>
        </p:spPr>
        <p:txBody>
          <a:bodyPr vert="horz" lIns="91440" tIns="45720" rIns="91440" bIns="45720" rtlCol="0">
            <a:normAutofit/>
          </a:bodyPr>
          <a:lstStyle>
            <a:lvl1pPr marL="0" marR="0" indent="0" algn="ctr" defTabSz="914400" rtl="0" eaLnBrk="1" fontAlgn="base" latinLnBrk="0" hangingPunct="1">
              <a:lnSpc>
                <a:spcPct val="100000"/>
              </a:lnSpc>
              <a:spcBef>
                <a:spcPct val="0"/>
              </a:spcBef>
              <a:spcAft>
                <a:spcPts val="1200"/>
              </a:spcAft>
              <a:buClr>
                <a:srgbClr val="FFFFFF"/>
              </a:buClr>
              <a:buSzTx/>
              <a:buFontTx/>
              <a:buNone/>
              <a:tabLst/>
              <a:defRPr lang="en-US" sz="2000" kern="1200">
                <a:solidFill>
                  <a:schemeClr val="bg1"/>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1]</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2]</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3]</a:t>
            </a:r>
          </a:p>
          <a:p>
            <a:pPr marL="0" marR="0" lvl="0" indent="0" algn="ctr" defTabSz="914400" rtl="0" eaLnBrk="1" fontAlgn="base" latinLnBrk="0" hangingPunct="1">
              <a:lnSpc>
                <a:spcPct val="100000"/>
              </a:lnSpc>
              <a:spcBef>
                <a:spcPct val="0"/>
              </a:spcBef>
              <a:spcAft>
                <a:spcPts val="1200"/>
              </a:spcAft>
              <a:buClr>
                <a:srgbClr val="FFFFFF"/>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ヒラギノ角ゴ Pro W3" charset="0"/>
                <a:cs typeface="Arial" charset="0"/>
              </a:rPr>
              <a:t>[Session information 4]</a:t>
            </a:r>
          </a:p>
        </p:txBody>
      </p:sp>
    </p:spTree>
    <p:custDataLst>
      <p:tags r:id="rId1"/>
    </p:custDataLst>
    <p:extLst>
      <p:ext uri="{BB962C8B-B14F-4D97-AF65-F5344CB8AC3E}">
        <p14:creationId xmlns:p14="http://schemas.microsoft.com/office/powerpoint/2010/main" val="3028779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hre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61E9A5E-11B3-8246-8F14-72A40B6CFB0C}"/>
              </a:ext>
            </a:extLst>
          </p:cNvPr>
          <p:cNvPicPr>
            <a:picLocks noChangeAspect="1"/>
          </p:cNvPicPr>
          <p:nvPr userDrawn="1"/>
        </p:nvPicPr>
        <p:blipFill>
          <a:blip r:embed="rId4"/>
          <a:srcRect/>
          <a:stretch/>
        </p:blipFill>
        <p:spPr>
          <a:xfrm>
            <a:off x="7194240" y="1275664"/>
            <a:ext cx="3880665" cy="3546764"/>
          </a:xfrm>
          <a:prstGeom prst="rect">
            <a:avLst/>
          </a:prstGeom>
        </p:spPr>
      </p:pic>
      <p:pic>
        <p:nvPicPr>
          <p:cNvPr id="12" name="Picture 11">
            <a:extLst>
              <a:ext uri="{FF2B5EF4-FFF2-40B4-BE49-F238E27FC236}">
                <a16:creationId xmlns:a16="http://schemas.microsoft.com/office/drawing/2014/main" id="{AF6FC75C-084B-DF4D-93D2-37F7F7AFD1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E9680ECA-A292-E742-B7D3-130DB3392AD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3FEB61CE-5688-3349-A85A-F502C503078C}"/>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428096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hre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761E9A5E-11B3-8246-8F14-72A40B6CFB0C}"/>
              </a:ext>
            </a:extLst>
          </p:cNvPr>
          <p:cNvPicPr>
            <a:picLocks noChangeAspect="1"/>
          </p:cNvPicPr>
          <p:nvPr userDrawn="1"/>
        </p:nvPicPr>
        <p:blipFill>
          <a:blip r:embed="rId4"/>
          <a:srcRect/>
          <a:stretch/>
        </p:blipFill>
        <p:spPr>
          <a:xfrm>
            <a:off x="7194240" y="1275664"/>
            <a:ext cx="3880665" cy="3546764"/>
          </a:xfrm>
          <a:prstGeom prst="rect">
            <a:avLst/>
          </a:prstGeom>
        </p:spPr>
      </p:pic>
      <p:pic>
        <p:nvPicPr>
          <p:cNvPr id="12" name="Picture 11">
            <a:extLst>
              <a:ext uri="{FF2B5EF4-FFF2-40B4-BE49-F238E27FC236}">
                <a16:creationId xmlns:a16="http://schemas.microsoft.com/office/drawing/2014/main" id="{AF6FC75C-084B-DF4D-93D2-37F7F7AFD1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E9680ECA-A292-E742-B7D3-130DB3392AD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3FEB61CE-5688-3349-A85A-F502C503078C}"/>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B4E3FB43-E860-4C37-B25E-89742C22EDB0}"/>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9C8258B9-8D47-43E3-BB1B-EF1F1BFF0DC5}"/>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889576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Four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DDB865-DB2B-7A45-9CCA-FB814925459E}"/>
              </a:ext>
            </a:extLst>
          </p:cNvPr>
          <p:cNvPicPr>
            <a:picLocks noChangeAspect="1"/>
          </p:cNvPicPr>
          <p:nvPr userDrawn="1"/>
        </p:nvPicPr>
        <p:blipFill>
          <a:blip r:embed="rId4"/>
          <a:srcRect/>
          <a:stretch/>
        </p:blipFill>
        <p:spPr>
          <a:xfrm>
            <a:off x="6984060" y="989880"/>
            <a:ext cx="4319879" cy="4311044"/>
          </a:xfrm>
          <a:prstGeom prst="rect">
            <a:avLst/>
          </a:prstGeom>
        </p:spPr>
      </p:pic>
      <p:pic>
        <p:nvPicPr>
          <p:cNvPr id="12" name="Picture 11">
            <a:extLst>
              <a:ext uri="{FF2B5EF4-FFF2-40B4-BE49-F238E27FC236}">
                <a16:creationId xmlns:a16="http://schemas.microsoft.com/office/drawing/2014/main" id="{50639982-00CA-5044-B34D-1B6E0AD763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E23E0737-9AA2-7549-94ED-E6A31BCD52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56376F26-9C0E-AB44-BD57-7C417E9A54AB}"/>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51314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Four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44DDB865-DB2B-7A45-9CCA-FB814925459E}"/>
              </a:ext>
            </a:extLst>
          </p:cNvPr>
          <p:cNvPicPr>
            <a:picLocks noChangeAspect="1"/>
          </p:cNvPicPr>
          <p:nvPr userDrawn="1"/>
        </p:nvPicPr>
        <p:blipFill>
          <a:blip r:embed="rId4"/>
          <a:srcRect/>
          <a:stretch/>
        </p:blipFill>
        <p:spPr>
          <a:xfrm>
            <a:off x="6984060" y="989880"/>
            <a:ext cx="4319879" cy="4311044"/>
          </a:xfrm>
          <a:prstGeom prst="rect">
            <a:avLst/>
          </a:prstGeom>
        </p:spPr>
      </p:pic>
      <p:pic>
        <p:nvPicPr>
          <p:cNvPr id="12" name="Picture 11">
            <a:extLst>
              <a:ext uri="{FF2B5EF4-FFF2-40B4-BE49-F238E27FC236}">
                <a16:creationId xmlns:a16="http://schemas.microsoft.com/office/drawing/2014/main" id="{50639982-00CA-5044-B34D-1B6E0AD763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E23E0737-9AA2-7549-94ED-E6A31BCD52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56376F26-9C0E-AB44-BD57-7C417E9A54AB}"/>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75171EC2-A216-4851-9E54-A9F5B8665375}"/>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8B8C10EC-903F-4324-A483-F2DC19775C1E}"/>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00724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Fiv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55D71D-79AE-7040-B32E-820594CEDBC4}"/>
              </a:ext>
            </a:extLst>
          </p:cNvPr>
          <p:cNvPicPr>
            <a:picLocks noChangeAspect="1"/>
          </p:cNvPicPr>
          <p:nvPr userDrawn="1"/>
        </p:nvPicPr>
        <p:blipFill>
          <a:blip r:embed="rId4"/>
          <a:srcRect/>
          <a:stretch/>
        </p:blipFill>
        <p:spPr>
          <a:xfrm>
            <a:off x="6980958" y="944996"/>
            <a:ext cx="4326083" cy="4292351"/>
          </a:xfrm>
          <a:prstGeom prst="rect">
            <a:avLst/>
          </a:prstGeom>
        </p:spPr>
      </p:pic>
      <p:pic>
        <p:nvPicPr>
          <p:cNvPr id="12" name="Picture 11">
            <a:extLst>
              <a:ext uri="{FF2B5EF4-FFF2-40B4-BE49-F238E27FC236}">
                <a16:creationId xmlns:a16="http://schemas.microsoft.com/office/drawing/2014/main" id="{F4542DD7-11C6-0D4F-BB51-E41F12C0A1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80BE8554-14F4-3147-926F-67ADAF73DB0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CDAA82C2-35E0-8B4F-80B8-B708D225397F}"/>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4187328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Five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CD55D71D-79AE-7040-B32E-820594CEDBC4}"/>
              </a:ext>
            </a:extLst>
          </p:cNvPr>
          <p:cNvPicPr>
            <a:picLocks noChangeAspect="1"/>
          </p:cNvPicPr>
          <p:nvPr userDrawn="1"/>
        </p:nvPicPr>
        <p:blipFill>
          <a:blip r:embed="rId4"/>
          <a:srcRect/>
          <a:stretch/>
        </p:blipFill>
        <p:spPr>
          <a:xfrm>
            <a:off x="6980958" y="944996"/>
            <a:ext cx="4326083" cy="4292351"/>
          </a:xfrm>
          <a:prstGeom prst="rect">
            <a:avLst/>
          </a:prstGeom>
        </p:spPr>
      </p:pic>
      <p:pic>
        <p:nvPicPr>
          <p:cNvPr id="12" name="Picture 11">
            <a:extLst>
              <a:ext uri="{FF2B5EF4-FFF2-40B4-BE49-F238E27FC236}">
                <a16:creationId xmlns:a16="http://schemas.microsoft.com/office/drawing/2014/main" id="{F4542DD7-11C6-0D4F-BB51-E41F12C0A1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80BE8554-14F4-3147-926F-67ADAF73DB0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CDAA82C2-35E0-8B4F-80B8-B708D225397F}"/>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5B380B46-D138-48FA-BD84-40AFF3208948}"/>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75FEF1CD-937A-458C-8C5E-06966DC97065}"/>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8157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Six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2953C5-6C24-C44D-858B-1CCC85794AAA}"/>
              </a:ext>
            </a:extLst>
          </p:cNvPr>
          <p:cNvPicPr>
            <a:picLocks noChangeAspect="1"/>
          </p:cNvPicPr>
          <p:nvPr userDrawn="1"/>
        </p:nvPicPr>
        <p:blipFill>
          <a:blip r:embed="rId4"/>
          <a:srcRect/>
          <a:stretch/>
        </p:blipFill>
        <p:spPr>
          <a:xfrm>
            <a:off x="7337735" y="856034"/>
            <a:ext cx="3612528" cy="4674170"/>
          </a:xfrm>
          <a:prstGeom prst="rect">
            <a:avLst/>
          </a:prstGeom>
        </p:spPr>
      </p:pic>
      <p:pic>
        <p:nvPicPr>
          <p:cNvPr id="12" name="Picture 11">
            <a:extLst>
              <a:ext uri="{FF2B5EF4-FFF2-40B4-BE49-F238E27FC236}">
                <a16:creationId xmlns:a16="http://schemas.microsoft.com/office/drawing/2014/main" id="{C287C7A5-D6DC-2044-AEC8-0766A68DC6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49ABC47D-BF4E-784C-BE9F-BC7CC1C675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DBD2A958-59FE-104E-84EF-26BEC98BFCFF}"/>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14936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ix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8B2953C5-6C24-C44D-858B-1CCC85794AAA}"/>
              </a:ext>
            </a:extLst>
          </p:cNvPr>
          <p:cNvPicPr>
            <a:picLocks noChangeAspect="1"/>
          </p:cNvPicPr>
          <p:nvPr userDrawn="1"/>
        </p:nvPicPr>
        <p:blipFill>
          <a:blip r:embed="rId4"/>
          <a:srcRect/>
          <a:stretch/>
        </p:blipFill>
        <p:spPr>
          <a:xfrm>
            <a:off x="7337735" y="856034"/>
            <a:ext cx="3612528" cy="4674170"/>
          </a:xfrm>
          <a:prstGeom prst="rect">
            <a:avLst/>
          </a:prstGeom>
        </p:spPr>
      </p:pic>
      <p:pic>
        <p:nvPicPr>
          <p:cNvPr id="12" name="Picture 11">
            <a:extLst>
              <a:ext uri="{FF2B5EF4-FFF2-40B4-BE49-F238E27FC236}">
                <a16:creationId xmlns:a16="http://schemas.microsoft.com/office/drawing/2014/main" id="{C287C7A5-D6DC-2044-AEC8-0766A68DC6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49ABC47D-BF4E-784C-BE9F-BC7CC1C675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DBD2A958-59FE-104E-84EF-26BEC98BFCFF}"/>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4360E4B6-3358-477A-B6D4-D1C99BC43426}"/>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B7D3755E-1A21-46D1-AA13-8D2945546361}"/>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89869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even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FCDEF2-B7DA-E24D-80B5-DD44E56A432A}"/>
              </a:ext>
            </a:extLst>
          </p:cNvPr>
          <p:cNvPicPr>
            <a:picLocks noChangeAspect="1"/>
          </p:cNvPicPr>
          <p:nvPr userDrawn="1"/>
        </p:nvPicPr>
        <p:blipFill>
          <a:blip r:embed="rId4"/>
          <a:srcRect/>
          <a:stretch/>
        </p:blipFill>
        <p:spPr>
          <a:xfrm>
            <a:off x="6998681" y="1032395"/>
            <a:ext cx="4290637" cy="4221804"/>
          </a:xfrm>
          <a:prstGeom prst="rect">
            <a:avLst/>
          </a:prstGeom>
        </p:spPr>
      </p:pic>
      <p:pic>
        <p:nvPicPr>
          <p:cNvPr id="12" name="Picture 11">
            <a:extLst>
              <a:ext uri="{FF2B5EF4-FFF2-40B4-BE49-F238E27FC236}">
                <a16:creationId xmlns:a16="http://schemas.microsoft.com/office/drawing/2014/main" id="{BCD674B7-BF0A-3041-BA16-6DDBA5AB6A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DEC30C2E-C923-384A-89A0-0464FC333D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3B743481-B6CC-7E40-AFE8-9EAB4C5FEC7B}"/>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339332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Seven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34FCDEF2-B7DA-E24D-80B5-DD44E56A432A}"/>
              </a:ext>
            </a:extLst>
          </p:cNvPr>
          <p:cNvPicPr>
            <a:picLocks noChangeAspect="1"/>
          </p:cNvPicPr>
          <p:nvPr userDrawn="1"/>
        </p:nvPicPr>
        <p:blipFill>
          <a:blip r:embed="rId4"/>
          <a:srcRect/>
          <a:stretch/>
        </p:blipFill>
        <p:spPr>
          <a:xfrm>
            <a:off x="6998681" y="1032395"/>
            <a:ext cx="4290637" cy="4221804"/>
          </a:xfrm>
          <a:prstGeom prst="rect">
            <a:avLst/>
          </a:prstGeom>
        </p:spPr>
      </p:pic>
      <p:pic>
        <p:nvPicPr>
          <p:cNvPr id="12" name="Picture 11">
            <a:extLst>
              <a:ext uri="{FF2B5EF4-FFF2-40B4-BE49-F238E27FC236}">
                <a16:creationId xmlns:a16="http://schemas.microsoft.com/office/drawing/2014/main" id="{BCD674B7-BF0A-3041-BA16-6DDBA5AB6A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DEC30C2E-C923-384A-89A0-0464FC333D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3B743481-B6CC-7E40-AFE8-9EAB4C5FEC7B}"/>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E84576A7-C161-41FC-B26E-839D576514E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88B25FF0-1BB4-4165-BABF-F1D5C03D4CF1}"/>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544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FCD0AA79-C9D9-B641-9A69-5712C9425117}"/>
              </a:ext>
            </a:extLst>
          </p:cNvPr>
          <p:cNvGrpSpPr/>
          <p:nvPr userDrawn="1"/>
        </p:nvGrpSpPr>
        <p:grpSpPr>
          <a:xfrm>
            <a:off x="909145" y="1477720"/>
            <a:ext cx="10373711" cy="4294430"/>
            <a:chOff x="901261" y="1477720"/>
            <a:chExt cx="10373711" cy="4294430"/>
          </a:xfrm>
        </p:grpSpPr>
        <p:grpSp>
          <p:nvGrpSpPr>
            <p:cNvPr id="3" name="Group 2">
              <a:extLst>
                <a:ext uri="{FF2B5EF4-FFF2-40B4-BE49-F238E27FC236}">
                  <a16:creationId xmlns:a16="http://schemas.microsoft.com/office/drawing/2014/main" id="{2A84ACC7-3A15-054F-80F2-39FED25C1F15}"/>
                </a:ext>
              </a:extLst>
            </p:cNvPr>
            <p:cNvGrpSpPr/>
            <p:nvPr userDrawn="1"/>
          </p:nvGrpSpPr>
          <p:grpSpPr>
            <a:xfrm>
              <a:off x="901261" y="1477720"/>
              <a:ext cx="3200400" cy="4294430"/>
              <a:chOff x="901261" y="1477720"/>
              <a:chExt cx="3200400" cy="4294430"/>
            </a:xfrm>
          </p:grpSpPr>
          <p:sp>
            <p:nvSpPr>
              <p:cNvPr id="12" name="Rounded Rectangle 11">
                <a:extLst>
                  <a:ext uri="{FF2B5EF4-FFF2-40B4-BE49-F238E27FC236}">
                    <a16:creationId xmlns:a16="http://schemas.microsoft.com/office/drawing/2014/main" id="{62F86551-17BC-1F4D-9F3A-7B4875FAB82C}"/>
                  </a:ext>
                </a:extLst>
              </p:cNvPr>
              <p:cNvSpPr/>
              <p:nvPr userDrawn="1"/>
            </p:nvSpPr>
            <p:spPr>
              <a:xfrm>
                <a:off x="901261" y="1477720"/>
                <a:ext cx="3200400" cy="4294430"/>
              </a:xfrm>
              <a:prstGeom prst="roundRect">
                <a:avLst>
                  <a:gd name="adj" fmla="val 6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A31CF2-A7B1-2749-873A-5BFB465353D4}"/>
                  </a:ext>
                </a:extLst>
              </p:cNvPr>
              <p:cNvSpPr/>
              <p:nvPr userDrawn="1"/>
            </p:nvSpPr>
            <p:spPr>
              <a:xfrm>
                <a:off x="901261" y="2134217"/>
                <a:ext cx="3200400" cy="1879600"/>
              </a:xfrm>
              <a:prstGeom prst="rect">
                <a:avLst/>
              </a:prstGeom>
              <a:solidFill>
                <a:srgbClr val="C6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569E1C-12F3-2B4C-A00C-9D5C979160C5}"/>
                  </a:ext>
                </a:extLst>
              </p:cNvPr>
              <p:cNvSpPr/>
              <p:nvPr userDrawn="1"/>
            </p:nvSpPr>
            <p:spPr>
              <a:xfrm flipV="1">
                <a:off x="901261" y="1493174"/>
                <a:ext cx="3200400" cy="645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40208D7E-8928-E540-BE62-FFE7B7217131}"/>
                </a:ext>
              </a:extLst>
            </p:cNvPr>
            <p:cNvGrpSpPr/>
            <p:nvPr userDrawn="1"/>
          </p:nvGrpSpPr>
          <p:grpSpPr>
            <a:xfrm>
              <a:off x="4487915" y="1477720"/>
              <a:ext cx="3200401" cy="4294430"/>
              <a:chOff x="4495799" y="1477720"/>
              <a:chExt cx="3200401" cy="4294430"/>
            </a:xfrm>
          </p:grpSpPr>
          <p:sp>
            <p:nvSpPr>
              <p:cNvPr id="13" name="Rounded Rectangle 12">
                <a:extLst>
                  <a:ext uri="{FF2B5EF4-FFF2-40B4-BE49-F238E27FC236}">
                    <a16:creationId xmlns:a16="http://schemas.microsoft.com/office/drawing/2014/main" id="{6B5BB1E6-F415-3043-868C-BE24BC244391}"/>
                  </a:ext>
                </a:extLst>
              </p:cNvPr>
              <p:cNvSpPr/>
              <p:nvPr userDrawn="1"/>
            </p:nvSpPr>
            <p:spPr>
              <a:xfrm>
                <a:off x="4495799" y="1477720"/>
                <a:ext cx="3200401" cy="4294430"/>
              </a:xfrm>
              <a:prstGeom prst="roundRect">
                <a:avLst>
                  <a:gd name="adj" fmla="val 6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3D8AC1-E4FC-0244-974B-65FC86A1C60F}"/>
                  </a:ext>
                </a:extLst>
              </p:cNvPr>
              <p:cNvSpPr/>
              <p:nvPr userDrawn="1"/>
            </p:nvSpPr>
            <p:spPr>
              <a:xfrm>
                <a:off x="4495800" y="2134217"/>
                <a:ext cx="3200400" cy="1879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E2AE9C6-1E94-2E4B-A938-5328AE48657A}"/>
                  </a:ext>
                </a:extLst>
              </p:cNvPr>
              <p:cNvSpPr/>
              <p:nvPr userDrawn="1"/>
            </p:nvSpPr>
            <p:spPr>
              <a:xfrm flipV="1">
                <a:off x="4495800" y="1493174"/>
                <a:ext cx="3200400" cy="64507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E8AD4BC-EF61-4D43-ACB1-CBDCD9851E64}"/>
                </a:ext>
              </a:extLst>
            </p:cNvPr>
            <p:cNvGrpSpPr/>
            <p:nvPr userDrawn="1"/>
          </p:nvGrpSpPr>
          <p:grpSpPr>
            <a:xfrm>
              <a:off x="8074571" y="1477720"/>
              <a:ext cx="3200401" cy="4294430"/>
              <a:chOff x="8074571" y="1477720"/>
              <a:chExt cx="3200401" cy="4294430"/>
            </a:xfrm>
          </p:grpSpPr>
          <p:sp>
            <p:nvSpPr>
              <p:cNvPr id="14" name="Rounded Rectangle 13">
                <a:extLst>
                  <a:ext uri="{FF2B5EF4-FFF2-40B4-BE49-F238E27FC236}">
                    <a16:creationId xmlns:a16="http://schemas.microsoft.com/office/drawing/2014/main" id="{F2140E8E-951B-E74A-9594-2938F6AC3711}"/>
                  </a:ext>
                </a:extLst>
              </p:cNvPr>
              <p:cNvSpPr/>
              <p:nvPr userDrawn="1"/>
            </p:nvSpPr>
            <p:spPr>
              <a:xfrm>
                <a:off x="8074571" y="1477720"/>
                <a:ext cx="3200401" cy="4294430"/>
              </a:xfrm>
              <a:prstGeom prst="roundRect">
                <a:avLst>
                  <a:gd name="adj" fmla="val 6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2963BF-3A3D-4640-BF83-339B51A3F108}"/>
                  </a:ext>
                </a:extLst>
              </p:cNvPr>
              <p:cNvSpPr/>
              <p:nvPr userDrawn="1"/>
            </p:nvSpPr>
            <p:spPr>
              <a:xfrm>
                <a:off x="8074572" y="2134217"/>
                <a:ext cx="3200400" cy="1879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CC82B6A-9C9D-7F4F-8F8E-4C653817CDCF}"/>
                  </a:ext>
                </a:extLst>
              </p:cNvPr>
              <p:cNvSpPr/>
              <p:nvPr userDrawn="1"/>
            </p:nvSpPr>
            <p:spPr>
              <a:xfrm flipV="1">
                <a:off x="8074572" y="1493174"/>
                <a:ext cx="3200400" cy="64507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 name="Straight Connector 9">
            <a:extLst>
              <a:ext uri="{FF2B5EF4-FFF2-40B4-BE49-F238E27FC236}">
                <a16:creationId xmlns:a16="http://schemas.microsoft.com/office/drawing/2014/main" id="{4FC71DF9-A2B7-D84B-AA4E-DA4A52EAFD23}"/>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2" name="Title 5">
            <a:extLst>
              <a:ext uri="{FF2B5EF4-FFF2-40B4-BE49-F238E27FC236}">
                <a16:creationId xmlns:a16="http://schemas.microsoft.com/office/drawing/2014/main" id="{0A090CD9-9A7A-0041-89D9-0486CA2B944B}"/>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kern="0" dirty="0">
                <a:latin typeface="+mj-lt"/>
              </a:rPr>
              <a:t>Objectives</a:t>
            </a:r>
          </a:p>
        </p:txBody>
      </p:sp>
      <p:sp>
        <p:nvSpPr>
          <p:cNvPr id="34" name="Content Placeholder 17">
            <a:extLst>
              <a:ext uri="{FF2B5EF4-FFF2-40B4-BE49-F238E27FC236}">
                <a16:creationId xmlns:a16="http://schemas.microsoft.com/office/drawing/2014/main" id="{B3FA4BB9-DB16-9749-AE9B-39072D69506D}"/>
              </a:ext>
            </a:extLst>
          </p:cNvPr>
          <p:cNvSpPr>
            <a:spLocks noGrp="1"/>
          </p:cNvSpPr>
          <p:nvPr>
            <p:ph sz="quarter" idx="10" hasCustomPrompt="1"/>
          </p:nvPr>
        </p:nvSpPr>
        <p:spPr>
          <a:xfrm>
            <a:off x="906517" y="1492454"/>
            <a:ext cx="3200401" cy="641763"/>
          </a:xfrm>
          <a:prstGeom prst="rect">
            <a:avLst/>
          </a:prstGeom>
        </p:spPr>
        <p:txBody>
          <a:bodyPr anchor="ctr"/>
          <a:lstStyle>
            <a:lvl1pPr marL="0" indent="0" algn="ctr">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
        <p:nvSpPr>
          <p:cNvPr id="36" name="Content Placeholder 17">
            <a:extLst>
              <a:ext uri="{FF2B5EF4-FFF2-40B4-BE49-F238E27FC236}">
                <a16:creationId xmlns:a16="http://schemas.microsoft.com/office/drawing/2014/main" id="{BC3739E6-AEF1-5C49-9F8D-54E5E783DDBD}"/>
              </a:ext>
            </a:extLst>
          </p:cNvPr>
          <p:cNvSpPr>
            <a:spLocks noGrp="1"/>
          </p:cNvSpPr>
          <p:nvPr>
            <p:ph sz="quarter" idx="11" hasCustomPrompt="1"/>
          </p:nvPr>
        </p:nvSpPr>
        <p:spPr>
          <a:xfrm>
            <a:off x="906517" y="4140692"/>
            <a:ext cx="3200401" cy="1569660"/>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Click to Edit</a:t>
            </a:r>
          </a:p>
        </p:txBody>
      </p:sp>
      <p:sp>
        <p:nvSpPr>
          <p:cNvPr id="40" name="Content Placeholder 17">
            <a:extLst>
              <a:ext uri="{FF2B5EF4-FFF2-40B4-BE49-F238E27FC236}">
                <a16:creationId xmlns:a16="http://schemas.microsoft.com/office/drawing/2014/main" id="{5BDCE44E-ECE9-7741-A319-32F929D650AC}"/>
              </a:ext>
            </a:extLst>
          </p:cNvPr>
          <p:cNvSpPr>
            <a:spLocks noGrp="1"/>
          </p:cNvSpPr>
          <p:nvPr>
            <p:ph sz="quarter" idx="12" hasCustomPrompt="1"/>
          </p:nvPr>
        </p:nvSpPr>
        <p:spPr>
          <a:xfrm>
            <a:off x="4495800" y="1492454"/>
            <a:ext cx="3200401" cy="641763"/>
          </a:xfrm>
          <a:prstGeom prst="rect">
            <a:avLst/>
          </a:prstGeom>
        </p:spPr>
        <p:txBody>
          <a:bodyPr anchor="ctr"/>
          <a:lstStyle>
            <a:lvl1pPr marL="0" indent="0" algn="ctr">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
        <p:nvSpPr>
          <p:cNvPr id="41" name="Content Placeholder 17">
            <a:extLst>
              <a:ext uri="{FF2B5EF4-FFF2-40B4-BE49-F238E27FC236}">
                <a16:creationId xmlns:a16="http://schemas.microsoft.com/office/drawing/2014/main" id="{3487E483-E252-644F-AEAD-36BC1F1BB8A3}"/>
              </a:ext>
            </a:extLst>
          </p:cNvPr>
          <p:cNvSpPr>
            <a:spLocks noGrp="1"/>
          </p:cNvSpPr>
          <p:nvPr>
            <p:ph sz="quarter" idx="13" hasCustomPrompt="1"/>
          </p:nvPr>
        </p:nvSpPr>
        <p:spPr>
          <a:xfrm>
            <a:off x="4495800" y="4140692"/>
            <a:ext cx="3200401" cy="1569660"/>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Click to Edit</a:t>
            </a:r>
          </a:p>
        </p:txBody>
      </p:sp>
      <p:sp>
        <p:nvSpPr>
          <p:cNvPr id="42" name="Content Placeholder 17">
            <a:extLst>
              <a:ext uri="{FF2B5EF4-FFF2-40B4-BE49-F238E27FC236}">
                <a16:creationId xmlns:a16="http://schemas.microsoft.com/office/drawing/2014/main" id="{B5E98C7C-991E-1D4C-B99A-ED263063B3DD}"/>
              </a:ext>
            </a:extLst>
          </p:cNvPr>
          <p:cNvSpPr>
            <a:spLocks noGrp="1"/>
          </p:cNvSpPr>
          <p:nvPr>
            <p:ph sz="quarter" idx="14" hasCustomPrompt="1"/>
          </p:nvPr>
        </p:nvSpPr>
        <p:spPr>
          <a:xfrm>
            <a:off x="8075023" y="1492454"/>
            <a:ext cx="3200401" cy="641763"/>
          </a:xfrm>
          <a:prstGeom prst="rect">
            <a:avLst/>
          </a:prstGeom>
        </p:spPr>
        <p:txBody>
          <a:bodyPr anchor="ctr"/>
          <a:lstStyle>
            <a:lvl1pPr marL="0" indent="0" algn="ctr">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
        <p:nvSpPr>
          <p:cNvPr id="43" name="Content Placeholder 17">
            <a:extLst>
              <a:ext uri="{FF2B5EF4-FFF2-40B4-BE49-F238E27FC236}">
                <a16:creationId xmlns:a16="http://schemas.microsoft.com/office/drawing/2014/main" id="{656BA550-2736-D941-9346-4C922AEA7EC7}"/>
              </a:ext>
            </a:extLst>
          </p:cNvPr>
          <p:cNvSpPr>
            <a:spLocks noGrp="1"/>
          </p:cNvSpPr>
          <p:nvPr>
            <p:ph sz="quarter" idx="15" hasCustomPrompt="1"/>
          </p:nvPr>
        </p:nvSpPr>
        <p:spPr>
          <a:xfrm>
            <a:off x="8075023" y="4140692"/>
            <a:ext cx="3200401" cy="1569660"/>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Click to Edit</a:t>
            </a:r>
          </a:p>
        </p:txBody>
      </p:sp>
      <p:pic>
        <p:nvPicPr>
          <p:cNvPr id="23" name="Picture 22">
            <a:extLst>
              <a:ext uri="{FF2B5EF4-FFF2-40B4-BE49-F238E27FC236}">
                <a16:creationId xmlns:a16="http://schemas.microsoft.com/office/drawing/2014/main" id="{6A7D17D0-C581-494F-8E7D-48C59D387CCC}"/>
              </a:ext>
            </a:extLst>
          </p:cNvPr>
          <p:cNvPicPr>
            <a:picLocks noChangeAspect="1"/>
          </p:cNvPicPr>
          <p:nvPr userDrawn="1"/>
        </p:nvPicPr>
        <p:blipFill>
          <a:blip r:embed="rId3"/>
          <a:stretch>
            <a:fillRect/>
          </a:stretch>
        </p:blipFill>
        <p:spPr>
          <a:xfrm>
            <a:off x="1612461" y="2159035"/>
            <a:ext cx="1879600" cy="1879600"/>
          </a:xfrm>
          <a:prstGeom prst="rect">
            <a:avLst/>
          </a:prstGeom>
        </p:spPr>
      </p:pic>
      <p:pic>
        <p:nvPicPr>
          <p:cNvPr id="24" name="Picture 23">
            <a:extLst>
              <a:ext uri="{FF2B5EF4-FFF2-40B4-BE49-F238E27FC236}">
                <a16:creationId xmlns:a16="http://schemas.microsoft.com/office/drawing/2014/main" id="{51F11B25-0FBF-1D45-AD94-8E14F1287E5C}"/>
              </a:ext>
            </a:extLst>
          </p:cNvPr>
          <p:cNvPicPr>
            <a:picLocks noChangeAspect="1"/>
          </p:cNvPicPr>
          <p:nvPr userDrawn="1"/>
        </p:nvPicPr>
        <p:blipFill>
          <a:blip r:embed="rId4"/>
          <a:stretch>
            <a:fillRect/>
          </a:stretch>
        </p:blipFill>
        <p:spPr>
          <a:xfrm>
            <a:off x="5213349" y="2159035"/>
            <a:ext cx="1879600" cy="1879600"/>
          </a:xfrm>
          <a:prstGeom prst="rect">
            <a:avLst/>
          </a:prstGeom>
        </p:spPr>
      </p:pic>
      <p:pic>
        <p:nvPicPr>
          <p:cNvPr id="25" name="Picture 24">
            <a:extLst>
              <a:ext uri="{FF2B5EF4-FFF2-40B4-BE49-F238E27FC236}">
                <a16:creationId xmlns:a16="http://schemas.microsoft.com/office/drawing/2014/main" id="{652984F2-7A57-714E-84FC-7F00811211FA}"/>
              </a:ext>
            </a:extLst>
          </p:cNvPr>
          <p:cNvPicPr>
            <a:picLocks noChangeAspect="1"/>
          </p:cNvPicPr>
          <p:nvPr userDrawn="1"/>
        </p:nvPicPr>
        <p:blipFill>
          <a:blip r:embed="rId5"/>
          <a:stretch>
            <a:fillRect/>
          </a:stretch>
        </p:blipFill>
        <p:spPr>
          <a:xfrm>
            <a:off x="8792121" y="2159035"/>
            <a:ext cx="1892300" cy="1892300"/>
          </a:xfrm>
          <a:prstGeom prst="rect">
            <a:avLst/>
          </a:prstGeom>
        </p:spPr>
      </p:pic>
    </p:spTree>
    <p:custDataLst>
      <p:tags r:id="rId1"/>
    </p:custDataLst>
    <p:extLst>
      <p:ext uri="{BB962C8B-B14F-4D97-AF65-F5344CB8AC3E}">
        <p14:creationId xmlns:p14="http://schemas.microsoft.com/office/powerpoint/2010/main" val="3396405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4DF8881-EAF5-BC41-BBDE-5EFBCDC90203}"/>
              </a:ext>
            </a:extLst>
          </p:cNvPr>
          <p:cNvPicPr>
            <a:picLocks noChangeAspect="1"/>
          </p:cNvPicPr>
          <p:nvPr userDrawn="1"/>
        </p:nvPicPr>
        <p:blipFill>
          <a:blip r:embed="rId4"/>
          <a:srcRect/>
          <a:stretch/>
        </p:blipFill>
        <p:spPr>
          <a:xfrm>
            <a:off x="7052553" y="1089497"/>
            <a:ext cx="4182894" cy="4182894"/>
          </a:xfrm>
          <a:prstGeom prst="rect">
            <a:avLst/>
          </a:prstGeom>
        </p:spPr>
      </p:pic>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7"/>
          <a:stretch>
            <a:fillRect/>
          </a:stretch>
        </p:blipFill>
        <p:spPr>
          <a:xfrm>
            <a:off x="11542776" y="6208776"/>
            <a:ext cx="649224" cy="649224"/>
          </a:xfrm>
          <a:prstGeom prst="rect">
            <a:avLst/>
          </a:prstGeom>
        </p:spPr>
      </p:pic>
    </p:spTree>
    <p:custDataLst>
      <p:tags r:id="rId1"/>
    </p:custDataLst>
    <p:extLst>
      <p:ext uri="{BB962C8B-B14F-4D97-AF65-F5344CB8AC3E}">
        <p14:creationId xmlns:p14="http://schemas.microsoft.com/office/powerpoint/2010/main" val="2963016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D4DF8881-EAF5-BC41-BBDE-5EFBCDC90203}"/>
              </a:ext>
            </a:extLst>
          </p:cNvPr>
          <p:cNvPicPr>
            <a:picLocks noChangeAspect="1"/>
          </p:cNvPicPr>
          <p:nvPr userDrawn="1"/>
        </p:nvPicPr>
        <p:blipFill>
          <a:blip r:embed="rId4"/>
          <a:srcRect/>
          <a:stretch/>
        </p:blipFill>
        <p:spPr>
          <a:xfrm>
            <a:off x="7052553" y="1089497"/>
            <a:ext cx="4182894" cy="4182894"/>
          </a:xfrm>
          <a:prstGeom prst="rect">
            <a:avLst/>
          </a:prstGeom>
        </p:spPr>
      </p:pic>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7"/>
          <a:stretch>
            <a:fillRect/>
          </a:stretch>
        </p:blipFill>
        <p:spPr>
          <a:xfrm>
            <a:off x="11542776" y="6208776"/>
            <a:ext cx="649224" cy="649224"/>
          </a:xfrm>
          <a:prstGeom prst="rect">
            <a:avLst/>
          </a:prstGeom>
        </p:spPr>
      </p:pic>
      <p:sp>
        <p:nvSpPr>
          <p:cNvPr id="11" name="Content Placeholder 17">
            <a:extLst>
              <a:ext uri="{FF2B5EF4-FFF2-40B4-BE49-F238E27FC236}">
                <a16:creationId xmlns:a16="http://schemas.microsoft.com/office/drawing/2014/main" id="{90A58F31-7B18-476B-8815-9A917FF6706F}"/>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18" name="Straight Connector 17">
            <a:extLst>
              <a:ext uri="{FF2B5EF4-FFF2-40B4-BE49-F238E27FC236}">
                <a16:creationId xmlns:a16="http://schemas.microsoft.com/office/drawing/2014/main" id="{B60B95F8-5CB6-4DA2-BD72-CABFD6475789}"/>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5381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9979D589-5EB9-E445-98D9-79F51AA16287}"/>
              </a:ext>
            </a:extLst>
          </p:cNvPr>
          <p:cNvGrpSpPr/>
          <p:nvPr userDrawn="1"/>
        </p:nvGrpSpPr>
        <p:grpSpPr>
          <a:xfrm>
            <a:off x="10674661" y="1919069"/>
            <a:ext cx="990825" cy="1061604"/>
            <a:chOff x="10801661" y="3191502"/>
            <a:chExt cx="990825" cy="1061604"/>
          </a:xfrm>
        </p:grpSpPr>
        <p:sp>
          <p:nvSpPr>
            <p:cNvPr id="38" name="Flowchart: Process 22">
              <a:extLst>
                <a:ext uri="{FF2B5EF4-FFF2-40B4-BE49-F238E27FC236}">
                  <a16:creationId xmlns:a16="http://schemas.microsoft.com/office/drawing/2014/main" id="{C1AA6373-50C3-BF4C-A2DA-EF98A24D5225}"/>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object, clock&#10;&#10;Description automatically generated">
              <a:extLst>
                <a:ext uri="{FF2B5EF4-FFF2-40B4-BE49-F238E27FC236}">
                  <a16:creationId xmlns:a16="http://schemas.microsoft.com/office/drawing/2014/main" id="{4A05CEF3-9CCF-A542-9AAE-323631A1DC6A}"/>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40" name="Group 39">
            <a:extLst>
              <a:ext uri="{FF2B5EF4-FFF2-40B4-BE49-F238E27FC236}">
                <a16:creationId xmlns:a16="http://schemas.microsoft.com/office/drawing/2014/main" id="{9C06F70E-3A28-D444-B544-3036DA2C307F}"/>
              </a:ext>
            </a:extLst>
          </p:cNvPr>
          <p:cNvGrpSpPr/>
          <p:nvPr userDrawn="1"/>
        </p:nvGrpSpPr>
        <p:grpSpPr>
          <a:xfrm>
            <a:off x="10683076" y="3284440"/>
            <a:ext cx="982410" cy="1061604"/>
            <a:chOff x="10810076" y="4556873"/>
            <a:chExt cx="982410" cy="1061604"/>
          </a:xfrm>
        </p:grpSpPr>
        <p:sp>
          <p:nvSpPr>
            <p:cNvPr id="41" name="Flowchart: Process 23">
              <a:extLst>
                <a:ext uri="{FF2B5EF4-FFF2-40B4-BE49-F238E27FC236}">
                  <a16:creationId xmlns:a16="http://schemas.microsoft.com/office/drawing/2014/main" id="{B2948BE7-2DBD-FF4C-BDF8-5F2EEAA17E15}"/>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object, clock&#10;&#10;Description automatically generated">
              <a:extLst>
                <a:ext uri="{FF2B5EF4-FFF2-40B4-BE49-F238E27FC236}">
                  <a16:creationId xmlns:a16="http://schemas.microsoft.com/office/drawing/2014/main" id="{A3E857CE-04E6-D740-B9C7-5712ADDFFE52}"/>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43" name="Group 42">
            <a:extLst>
              <a:ext uri="{FF2B5EF4-FFF2-40B4-BE49-F238E27FC236}">
                <a16:creationId xmlns:a16="http://schemas.microsoft.com/office/drawing/2014/main" id="{3FB80A8A-8236-C94A-918E-C91D85946D9C}"/>
              </a:ext>
            </a:extLst>
          </p:cNvPr>
          <p:cNvGrpSpPr/>
          <p:nvPr userDrawn="1"/>
        </p:nvGrpSpPr>
        <p:grpSpPr>
          <a:xfrm>
            <a:off x="6697540" y="1919069"/>
            <a:ext cx="1014754" cy="1061604"/>
            <a:chOff x="6536725" y="516956"/>
            <a:chExt cx="1014754" cy="1061604"/>
          </a:xfrm>
        </p:grpSpPr>
        <p:sp>
          <p:nvSpPr>
            <p:cNvPr id="44" name="Flowchart: Process 17">
              <a:extLst>
                <a:ext uri="{FF2B5EF4-FFF2-40B4-BE49-F238E27FC236}">
                  <a16:creationId xmlns:a16="http://schemas.microsoft.com/office/drawing/2014/main" id="{86EB7E5C-E981-7F4E-A4C9-9923F324FBF4}"/>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picture containing object, clock&#10;&#10;Description automatically generated">
              <a:extLst>
                <a:ext uri="{FF2B5EF4-FFF2-40B4-BE49-F238E27FC236}">
                  <a16:creationId xmlns:a16="http://schemas.microsoft.com/office/drawing/2014/main" id="{05F3FD09-1180-A247-91DB-DB14D3306A17}"/>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6" name="Group 45">
            <a:extLst>
              <a:ext uri="{FF2B5EF4-FFF2-40B4-BE49-F238E27FC236}">
                <a16:creationId xmlns:a16="http://schemas.microsoft.com/office/drawing/2014/main" id="{572EA2E7-DCAA-FF45-A38D-922D243B1A71}"/>
              </a:ext>
            </a:extLst>
          </p:cNvPr>
          <p:cNvGrpSpPr/>
          <p:nvPr userDrawn="1"/>
        </p:nvGrpSpPr>
        <p:grpSpPr>
          <a:xfrm>
            <a:off x="6697540" y="3286909"/>
            <a:ext cx="1023169" cy="1061604"/>
            <a:chOff x="6536725" y="1884796"/>
            <a:chExt cx="1023169" cy="1061604"/>
          </a:xfrm>
        </p:grpSpPr>
        <p:sp>
          <p:nvSpPr>
            <p:cNvPr id="47" name="Flowchart: Process 20">
              <a:extLst>
                <a:ext uri="{FF2B5EF4-FFF2-40B4-BE49-F238E27FC236}">
                  <a16:creationId xmlns:a16="http://schemas.microsoft.com/office/drawing/2014/main" id="{39BA9223-48F0-9C4E-BF55-A2F504B99781}"/>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object, clock&#10;&#10;Description automatically generated">
              <a:extLst>
                <a:ext uri="{FF2B5EF4-FFF2-40B4-BE49-F238E27FC236}">
                  <a16:creationId xmlns:a16="http://schemas.microsoft.com/office/drawing/2014/main" id="{EA2D376D-3BDA-A747-BF19-1FCAC2D148CC}"/>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2728954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7">
            <a:extLst>
              <a:ext uri="{FF2B5EF4-FFF2-40B4-BE49-F238E27FC236}">
                <a16:creationId xmlns:a16="http://schemas.microsoft.com/office/drawing/2014/main" id="{B9F43067-F54E-44D5-B9DC-6F09FB76F87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76182864-E08D-4479-A1ED-913A364AA2F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419EBC2-195A-A346-B338-2A23C9A732B7}"/>
              </a:ext>
            </a:extLst>
          </p:cNvPr>
          <p:cNvGrpSpPr/>
          <p:nvPr userDrawn="1"/>
        </p:nvGrpSpPr>
        <p:grpSpPr>
          <a:xfrm>
            <a:off x="10674661" y="1919069"/>
            <a:ext cx="990825" cy="1061604"/>
            <a:chOff x="10801661" y="3191502"/>
            <a:chExt cx="990825" cy="1061604"/>
          </a:xfrm>
        </p:grpSpPr>
        <p:sp>
          <p:nvSpPr>
            <p:cNvPr id="22" name="Flowchart: Process 22">
              <a:extLst>
                <a:ext uri="{FF2B5EF4-FFF2-40B4-BE49-F238E27FC236}">
                  <a16:creationId xmlns:a16="http://schemas.microsoft.com/office/drawing/2014/main" id="{DBE5F9B2-8D0A-9644-9C6D-B66624BCD622}"/>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object, clock&#10;&#10;Description automatically generated">
              <a:extLst>
                <a:ext uri="{FF2B5EF4-FFF2-40B4-BE49-F238E27FC236}">
                  <a16:creationId xmlns:a16="http://schemas.microsoft.com/office/drawing/2014/main" id="{E3E2E21A-4612-DC4C-A997-28291A2D28A5}"/>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26" name="Group 25">
            <a:extLst>
              <a:ext uri="{FF2B5EF4-FFF2-40B4-BE49-F238E27FC236}">
                <a16:creationId xmlns:a16="http://schemas.microsoft.com/office/drawing/2014/main" id="{872CDD36-856A-B941-B3B7-8139C02AE2B9}"/>
              </a:ext>
            </a:extLst>
          </p:cNvPr>
          <p:cNvGrpSpPr/>
          <p:nvPr userDrawn="1"/>
        </p:nvGrpSpPr>
        <p:grpSpPr>
          <a:xfrm>
            <a:off x="10683076" y="3284440"/>
            <a:ext cx="982410" cy="1061604"/>
            <a:chOff x="10810076" y="4556873"/>
            <a:chExt cx="982410" cy="1061604"/>
          </a:xfrm>
        </p:grpSpPr>
        <p:sp>
          <p:nvSpPr>
            <p:cNvPr id="27" name="Flowchart: Process 23">
              <a:extLst>
                <a:ext uri="{FF2B5EF4-FFF2-40B4-BE49-F238E27FC236}">
                  <a16:creationId xmlns:a16="http://schemas.microsoft.com/office/drawing/2014/main" id="{319F9D2E-52A0-F540-81EF-7F0121849BC8}"/>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object, clock&#10;&#10;Description automatically generated">
              <a:extLst>
                <a:ext uri="{FF2B5EF4-FFF2-40B4-BE49-F238E27FC236}">
                  <a16:creationId xmlns:a16="http://schemas.microsoft.com/office/drawing/2014/main" id="{311FF310-F1DB-2B42-8CF1-6CD0855E895B}"/>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29" name="Group 28">
            <a:extLst>
              <a:ext uri="{FF2B5EF4-FFF2-40B4-BE49-F238E27FC236}">
                <a16:creationId xmlns:a16="http://schemas.microsoft.com/office/drawing/2014/main" id="{7819B420-0E07-4743-BBFA-30755411E86E}"/>
              </a:ext>
            </a:extLst>
          </p:cNvPr>
          <p:cNvGrpSpPr/>
          <p:nvPr userDrawn="1"/>
        </p:nvGrpSpPr>
        <p:grpSpPr>
          <a:xfrm>
            <a:off x="6697540" y="1919069"/>
            <a:ext cx="1014754" cy="1061604"/>
            <a:chOff x="6536725" y="516956"/>
            <a:chExt cx="1014754" cy="1061604"/>
          </a:xfrm>
        </p:grpSpPr>
        <p:sp>
          <p:nvSpPr>
            <p:cNvPr id="30" name="Flowchart: Process 17">
              <a:extLst>
                <a:ext uri="{FF2B5EF4-FFF2-40B4-BE49-F238E27FC236}">
                  <a16:creationId xmlns:a16="http://schemas.microsoft.com/office/drawing/2014/main" id="{860CB1DF-43AB-7146-B572-3E3292756136}"/>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object, clock&#10;&#10;Description automatically generated">
              <a:extLst>
                <a:ext uri="{FF2B5EF4-FFF2-40B4-BE49-F238E27FC236}">
                  <a16:creationId xmlns:a16="http://schemas.microsoft.com/office/drawing/2014/main" id="{CEC14C57-9233-2B44-98C8-1CB27ED95C97}"/>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32" name="Group 31">
            <a:extLst>
              <a:ext uri="{FF2B5EF4-FFF2-40B4-BE49-F238E27FC236}">
                <a16:creationId xmlns:a16="http://schemas.microsoft.com/office/drawing/2014/main" id="{D2C0374E-FFB6-384F-B83F-3E4F7BF0C839}"/>
              </a:ext>
            </a:extLst>
          </p:cNvPr>
          <p:cNvGrpSpPr/>
          <p:nvPr userDrawn="1"/>
        </p:nvGrpSpPr>
        <p:grpSpPr>
          <a:xfrm>
            <a:off x="6697540" y="3286909"/>
            <a:ext cx="1023169" cy="1061604"/>
            <a:chOff x="6536725" y="1884796"/>
            <a:chExt cx="1023169" cy="1061604"/>
          </a:xfrm>
        </p:grpSpPr>
        <p:sp>
          <p:nvSpPr>
            <p:cNvPr id="33" name="Flowchart: Process 20">
              <a:extLst>
                <a:ext uri="{FF2B5EF4-FFF2-40B4-BE49-F238E27FC236}">
                  <a16:creationId xmlns:a16="http://schemas.microsoft.com/office/drawing/2014/main" id="{9E2B6EFC-77B7-504F-9327-60298AE2850B}"/>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object, clock&#10;&#10;Description automatically generated">
              <a:extLst>
                <a:ext uri="{FF2B5EF4-FFF2-40B4-BE49-F238E27FC236}">
                  <a16:creationId xmlns:a16="http://schemas.microsoft.com/office/drawing/2014/main" id="{23779576-6AFD-1840-AE7A-36706A6B6D1B}"/>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2974164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1DE9CF0C-F5BC-0F41-A34D-69CA68CD8DF5}"/>
              </a:ext>
            </a:extLst>
          </p:cNvPr>
          <p:cNvGrpSpPr/>
          <p:nvPr userDrawn="1"/>
        </p:nvGrpSpPr>
        <p:grpSpPr>
          <a:xfrm>
            <a:off x="6689125" y="1313296"/>
            <a:ext cx="1023169" cy="1061604"/>
            <a:chOff x="6536725" y="1884796"/>
            <a:chExt cx="1023169" cy="1061604"/>
          </a:xfrm>
        </p:grpSpPr>
        <p:sp>
          <p:nvSpPr>
            <p:cNvPr id="20" name="Flowchart: Process 20">
              <a:extLst>
                <a:ext uri="{FF2B5EF4-FFF2-40B4-BE49-F238E27FC236}">
                  <a16:creationId xmlns:a16="http://schemas.microsoft.com/office/drawing/2014/main" id="{8EC99BC1-BABC-9D49-95C2-E5328984F70C}"/>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object, clock&#10;&#10;Description automatically generated">
              <a:extLst>
                <a:ext uri="{FF2B5EF4-FFF2-40B4-BE49-F238E27FC236}">
                  <a16:creationId xmlns:a16="http://schemas.microsoft.com/office/drawing/2014/main" id="{DEC3C8DA-F82B-7745-9E58-9DDC1BF2D44D}"/>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25" name="Group 24">
            <a:extLst>
              <a:ext uri="{FF2B5EF4-FFF2-40B4-BE49-F238E27FC236}">
                <a16:creationId xmlns:a16="http://schemas.microsoft.com/office/drawing/2014/main" id="{5E6080A0-5065-7947-83F4-7796ABB849D2}"/>
              </a:ext>
            </a:extLst>
          </p:cNvPr>
          <p:cNvGrpSpPr/>
          <p:nvPr userDrawn="1"/>
        </p:nvGrpSpPr>
        <p:grpSpPr>
          <a:xfrm>
            <a:off x="10666225" y="1983927"/>
            <a:ext cx="982410" cy="1061604"/>
            <a:chOff x="10793225" y="1882327"/>
            <a:chExt cx="982410" cy="1061604"/>
          </a:xfrm>
        </p:grpSpPr>
        <p:sp>
          <p:nvSpPr>
            <p:cNvPr id="26" name="Flowchart: Process 23">
              <a:extLst>
                <a:ext uri="{FF2B5EF4-FFF2-40B4-BE49-F238E27FC236}">
                  <a16:creationId xmlns:a16="http://schemas.microsoft.com/office/drawing/2014/main" id="{D589BC3B-2030-CE4B-8EF4-ED6FCC6763E5}"/>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object, clock&#10;&#10;Description automatically generated">
              <a:extLst>
                <a:ext uri="{FF2B5EF4-FFF2-40B4-BE49-F238E27FC236}">
                  <a16:creationId xmlns:a16="http://schemas.microsoft.com/office/drawing/2014/main" id="{287F68E4-FFF6-BB42-8C1A-5A31EDB404E3}"/>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28" name="Group 27">
            <a:extLst>
              <a:ext uri="{FF2B5EF4-FFF2-40B4-BE49-F238E27FC236}">
                <a16:creationId xmlns:a16="http://schemas.microsoft.com/office/drawing/2014/main" id="{218D2C4D-931E-5240-B53F-A354C7A49819}"/>
              </a:ext>
            </a:extLst>
          </p:cNvPr>
          <p:cNvGrpSpPr/>
          <p:nvPr userDrawn="1"/>
        </p:nvGrpSpPr>
        <p:grpSpPr>
          <a:xfrm>
            <a:off x="10674661" y="3293102"/>
            <a:ext cx="990825" cy="1061604"/>
            <a:chOff x="10801661" y="3191502"/>
            <a:chExt cx="990825" cy="1061604"/>
          </a:xfrm>
        </p:grpSpPr>
        <p:sp>
          <p:nvSpPr>
            <p:cNvPr id="29" name="Flowchart: Process 22">
              <a:extLst>
                <a:ext uri="{FF2B5EF4-FFF2-40B4-BE49-F238E27FC236}">
                  <a16:creationId xmlns:a16="http://schemas.microsoft.com/office/drawing/2014/main" id="{C9246A4C-9253-FC41-9588-8A945B3453C4}"/>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object, clock&#10;&#10;Description automatically generated">
              <a:extLst>
                <a:ext uri="{FF2B5EF4-FFF2-40B4-BE49-F238E27FC236}">
                  <a16:creationId xmlns:a16="http://schemas.microsoft.com/office/drawing/2014/main" id="{C07B20AF-07AE-DE44-89AD-70A8DF14C73C}"/>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31" name="Group 30">
            <a:extLst>
              <a:ext uri="{FF2B5EF4-FFF2-40B4-BE49-F238E27FC236}">
                <a16:creationId xmlns:a16="http://schemas.microsoft.com/office/drawing/2014/main" id="{F948670C-4F3D-B14B-840A-E8D8091F3261}"/>
              </a:ext>
            </a:extLst>
          </p:cNvPr>
          <p:cNvGrpSpPr/>
          <p:nvPr userDrawn="1"/>
        </p:nvGrpSpPr>
        <p:grpSpPr>
          <a:xfrm>
            <a:off x="6697540" y="2620002"/>
            <a:ext cx="1014754" cy="1061604"/>
            <a:chOff x="6536725" y="516956"/>
            <a:chExt cx="1014754" cy="1061604"/>
          </a:xfrm>
        </p:grpSpPr>
        <p:sp>
          <p:nvSpPr>
            <p:cNvPr id="32" name="Flowchart: Process 17">
              <a:extLst>
                <a:ext uri="{FF2B5EF4-FFF2-40B4-BE49-F238E27FC236}">
                  <a16:creationId xmlns:a16="http://schemas.microsoft.com/office/drawing/2014/main" id="{A33193D1-4A73-C64D-857F-8163C810A762}"/>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object, clock&#10;&#10;Description automatically generated">
              <a:extLst>
                <a:ext uri="{FF2B5EF4-FFF2-40B4-BE49-F238E27FC236}">
                  <a16:creationId xmlns:a16="http://schemas.microsoft.com/office/drawing/2014/main" id="{3371D216-40E7-BB49-AF5F-193D9B34AB86}"/>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34" name="Group 33">
            <a:extLst>
              <a:ext uri="{FF2B5EF4-FFF2-40B4-BE49-F238E27FC236}">
                <a16:creationId xmlns:a16="http://schemas.microsoft.com/office/drawing/2014/main" id="{C9668A17-EF1C-384E-8EDC-92CCE5BA7885}"/>
              </a:ext>
            </a:extLst>
          </p:cNvPr>
          <p:cNvGrpSpPr/>
          <p:nvPr userDrawn="1"/>
        </p:nvGrpSpPr>
        <p:grpSpPr>
          <a:xfrm>
            <a:off x="6697540" y="3987842"/>
            <a:ext cx="1023169" cy="1061604"/>
            <a:chOff x="6536725" y="1884796"/>
            <a:chExt cx="1023169" cy="1061604"/>
          </a:xfrm>
        </p:grpSpPr>
        <p:sp>
          <p:nvSpPr>
            <p:cNvPr id="35" name="Flowchart: Process 20">
              <a:extLst>
                <a:ext uri="{FF2B5EF4-FFF2-40B4-BE49-F238E27FC236}">
                  <a16:creationId xmlns:a16="http://schemas.microsoft.com/office/drawing/2014/main" id="{A380FC60-7110-4B4C-9D7E-9DFB5F92ED48}"/>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object, clock&#10;&#10;Description automatically generated">
              <a:extLst>
                <a:ext uri="{FF2B5EF4-FFF2-40B4-BE49-F238E27FC236}">
                  <a16:creationId xmlns:a16="http://schemas.microsoft.com/office/drawing/2014/main" id="{36BE4AEA-07DD-B544-984A-5AEA2FF0C101}"/>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345067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7">
            <a:extLst>
              <a:ext uri="{FF2B5EF4-FFF2-40B4-BE49-F238E27FC236}">
                <a16:creationId xmlns:a16="http://schemas.microsoft.com/office/drawing/2014/main" id="{A8FCE80B-FF03-4BD4-B5D1-5F544BCA230C}"/>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7CCB9793-9477-4A84-834E-5A2459D22DC8}"/>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E3245D8-BCC5-EA43-9BE3-509524C1DFF9}"/>
              </a:ext>
            </a:extLst>
          </p:cNvPr>
          <p:cNvGrpSpPr/>
          <p:nvPr userDrawn="1"/>
        </p:nvGrpSpPr>
        <p:grpSpPr>
          <a:xfrm>
            <a:off x="6689125" y="1313296"/>
            <a:ext cx="1023169" cy="1061604"/>
            <a:chOff x="6536725" y="1884796"/>
            <a:chExt cx="1023169" cy="1061604"/>
          </a:xfrm>
        </p:grpSpPr>
        <p:sp>
          <p:nvSpPr>
            <p:cNvPr id="25" name="Flowchart: Process 20">
              <a:extLst>
                <a:ext uri="{FF2B5EF4-FFF2-40B4-BE49-F238E27FC236}">
                  <a16:creationId xmlns:a16="http://schemas.microsoft.com/office/drawing/2014/main" id="{9C87C49D-83E4-CC4F-B765-2954BF1F637F}"/>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bject, clock&#10;&#10;Description automatically generated">
              <a:extLst>
                <a:ext uri="{FF2B5EF4-FFF2-40B4-BE49-F238E27FC236}">
                  <a16:creationId xmlns:a16="http://schemas.microsoft.com/office/drawing/2014/main" id="{905614D9-B5EB-4F4A-A527-20F13692045E}"/>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27" name="Group 26">
            <a:extLst>
              <a:ext uri="{FF2B5EF4-FFF2-40B4-BE49-F238E27FC236}">
                <a16:creationId xmlns:a16="http://schemas.microsoft.com/office/drawing/2014/main" id="{041931D8-80CC-6D43-9E5B-E7F109FCFEEA}"/>
              </a:ext>
            </a:extLst>
          </p:cNvPr>
          <p:cNvGrpSpPr/>
          <p:nvPr userDrawn="1"/>
        </p:nvGrpSpPr>
        <p:grpSpPr>
          <a:xfrm>
            <a:off x="10666225" y="1983927"/>
            <a:ext cx="982410" cy="1061604"/>
            <a:chOff x="10793225" y="1882327"/>
            <a:chExt cx="982410" cy="1061604"/>
          </a:xfrm>
        </p:grpSpPr>
        <p:sp>
          <p:nvSpPr>
            <p:cNvPr id="28" name="Flowchart: Process 23">
              <a:extLst>
                <a:ext uri="{FF2B5EF4-FFF2-40B4-BE49-F238E27FC236}">
                  <a16:creationId xmlns:a16="http://schemas.microsoft.com/office/drawing/2014/main" id="{BD6BF5CD-51E5-234F-810A-554F0DD9DCB5}"/>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object, clock&#10;&#10;Description automatically generated">
              <a:extLst>
                <a:ext uri="{FF2B5EF4-FFF2-40B4-BE49-F238E27FC236}">
                  <a16:creationId xmlns:a16="http://schemas.microsoft.com/office/drawing/2014/main" id="{451005BC-B058-F54F-B5E7-FA4991FC78E6}"/>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0" name="Group 29">
            <a:extLst>
              <a:ext uri="{FF2B5EF4-FFF2-40B4-BE49-F238E27FC236}">
                <a16:creationId xmlns:a16="http://schemas.microsoft.com/office/drawing/2014/main" id="{3AC8D762-828B-9D40-9069-E48ADD847F63}"/>
              </a:ext>
            </a:extLst>
          </p:cNvPr>
          <p:cNvGrpSpPr/>
          <p:nvPr userDrawn="1"/>
        </p:nvGrpSpPr>
        <p:grpSpPr>
          <a:xfrm>
            <a:off x="10674661" y="3293102"/>
            <a:ext cx="990825" cy="1061604"/>
            <a:chOff x="10801661" y="3191502"/>
            <a:chExt cx="990825" cy="1061604"/>
          </a:xfrm>
        </p:grpSpPr>
        <p:sp>
          <p:nvSpPr>
            <p:cNvPr id="31" name="Flowchart: Process 22">
              <a:extLst>
                <a:ext uri="{FF2B5EF4-FFF2-40B4-BE49-F238E27FC236}">
                  <a16:creationId xmlns:a16="http://schemas.microsoft.com/office/drawing/2014/main" id="{E14E1A00-8584-064B-A763-D8C775326ECA}"/>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object, clock&#10;&#10;Description automatically generated">
              <a:extLst>
                <a:ext uri="{FF2B5EF4-FFF2-40B4-BE49-F238E27FC236}">
                  <a16:creationId xmlns:a16="http://schemas.microsoft.com/office/drawing/2014/main" id="{54665985-D799-0D49-A76E-983A73A618D1}"/>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33" name="Group 32">
            <a:extLst>
              <a:ext uri="{FF2B5EF4-FFF2-40B4-BE49-F238E27FC236}">
                <a16:creationId xmlns:a16="http://schemas.microsoft.com/office/drawing/2014/main" id="{9E2CE114-355F-7141-B5AF-53C5984ABD7D}"/>
              </a:ext>
            </a:extLst>
          </p:cNvPr>
          <p:cNvGrpSpPr/>
          <p:nvPr userDrawn="1"/>
        </p:nvGrpSpPr>
        <p:grpSpPr>
          <a:xfrm>
            <a:off x="6697540" y="2620002"/>
            <a:ext cx="1014754" cy="1061604"/>
            <a:chOff x="6536725" y="516956"/>
            <a:chExt cx="1014754" cy="1061604"/>
          </a:xfrm>
        </p:grpSpPr>
        <p:sp>
          <p:nvSpPr>
            <p:cNvPr id="34" name="Flowchart: Process 17">
              <a:extLst>
                <a:ext uri="{FF2B5EF4-FFF2-40B4-BE49-F238E27FC236}">
                  <a16:creationId xmlns:a16="http://schemas.microsoft.com/office/drawing/2014/main" id="{BEDF2CCA-C4FC-7B46-936B-F6B5E553FD09}"/>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object, clock&#10;&#10;Description automatically generated">
              <a:extLst>
                <a:ext uri="{FF2B5EF4-FFF2-40B4-BE49-F238E27FC236}">
                  <a16:creationId xmlns:a16="http://schemas.microsoft.com/office/drawing/2014/main" id="{E9A3ADE5-4C0D-1E43-B66F-4B28E09135AC}"/>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36" name="Group 35">
            <a:extLst>
              <a:ext uri="{FF2B5EF4-FFF2-40B4-BE49-F238E27FC236}">
                <a16:creationId xmlns:a16="http://schemas.microsoft.com/office/drawing/2014/main" id="{729FAB10-F2D9-3A47-9971-1AD4DCAA4F4C}"/>
              </a:ext>
            </a:extLst>
          </p:cNvPr>
          <p:cNvGrpSpPr/>
          <p:nvPr userDrawn="1"/>
        </p:nvGrpSpPr>
        <p:grpSpPr>
          <a:xfrm>
            <a:off x="6697540" y="3987842"/>
            <a:ext cx="1023169" cy="1061604"/>
            <a:chOff x="6536725" y="1884796"/>
            <a:chExt cx="1023169" cy="1061604"/>
          </a:xfrm>
        </p:grpSpPr>
        <p:sp>
          <p:nvSpPr>
            <p:cNvPr id="37" name="Flowchart: Process 20">
              <a:extLst>
                <a:ext uri="{FF2B5EF4-FFF2-40B4-BE49-F238E27FC236}">
                  <a16:creationId xmlns:a16="http://schemas.microsoft.com/office/drawing/2014/main" id="{92CB6008-C9E2-CE4E-BA01-34D421A459F7}"/>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object, clock&#10;&#10;Description automatically generated">
              <a:extLst>
                <a:ext uri="{FF2B5EF4-FFF2-40B4-BE49-F238E27FC236}">
                  <a16:creationId xmlns:a16="http://schemas.microsoft.com/office/drawing/2014/main" id="{FED0321D-B2CA-6E49-9831-81B1BC7EFAE5}"/>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3315166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20D7A466-3074-1E41-974C-7B791B1B6CBE}"/>
              </a:ext>
            </a:extLst>
          </p:cNvPr>
          <p:cNvGrpSpPr/>
          <p:nvPr userDrawn="1"/>
        </p:nvGrpSpPr>
        <p:grpSpPr>
          <a:xfrm>
            <a:off x="6689125" y="1313296"/>
            <a:ext cx="1023169" cy="1061604"/>
            <a:chOff x="6536725" y="1884796"/>
            <a:chExt cx="1023169" cy="1061604"/>
          </a:xfrm>
        </p:grpSpPr>
        <p:sp>
          <p:nvSpPr>
            <p:cNvPr id="20" name="Flowchart: Process 20">
              <a:extLst>
                <a:ext uri="{FF2B5EF4-FFF2-40B4-BE49-F238E27FC236}">
                  <a16:creationId xmlns:a16="http://schemas.microsoft.com/office/drawing/2014/main" id="{854D5E3E-89F5-3A41-BDF6-FF10F5EA4E00}"/>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object, clock&#10;&#10;Description automatically generated">
              <a:extLst>
                <a:ext uri="{FF2B5EF4-FFF2-40B4-BE49-F238E27FC236}">
                  <a16:creationId xmlns:a16="http://schemas.microsoft.com/office/drawing/2014/main" id="{0F37C7E9-396F-9449-92DF-8CEC2F86275B}"/>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26" name="Group 25">
            <a:extLst>
              <a:ext uri="{FF2B5EF4-FFF2-40B4-BE49-F238E27FC236}">
                <a16:creationId xmlns:a16="http://schemas.microsoft.com/office/drawing/2014/main" id="{721624A9-CDB9-A94F-8D36-1B0A5AB0F93F}"/>
              </a:ext>
            </a:extLst>
          </p:cNvPr>
          <p:cNvGrpSpPr/>
          <p:nvPr userDrawn="1"/>
        </p:nvGrpSpPr>
        <p:grpSpPr>
          <a:xfrm>
            <a:off x="10666225" y="1310827"/>
            <a:ext cx="982410" cy="1061604"/>
            <a:chOff x="10793225" y="1882327"/>
            <a:chExt cx="982410" cy="1061604"/>
          </a:xfrm>
        </p:grpSpPr>
        <p:sp>
          <p:nvSpPr>
            <p:cNvPr id="28" name="Flowchart: Process 23">
              <a:extLst>
                <a:ext uri="{FF2B5EF4-FFF2-40B4-BE49-F238E27FC236}">
                  <a16:creationId xmlns:a16="http://schemas.microsoft.com/office/drawing/2014/main" id="{414D131C-E190-5442-8DBF-39277DD54C4A}"/>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object, clock&#10;&#10;Description automatically generated">
              <a:extLst>
                <a:ext uri="{FF2B5EF4-FFF2-40B4-BE49-F238E27FC236}">
                  <a16:creationId xmlns:a16="http://schemas.microsoft.com/office/drawing/2014/main" id="{A888F58C-9557-3348-B0A3-2879A7E8F071}"/>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0" name="Group 29">
            <a:extLst>
              <a:ext uri="{FF2B5EF4-FFF2-40B4-BE49-F238E27FC236}">
                <a16:creationId xmlns:a16="http://schemas.microsoft.com/office/drawing/2014/main" id="{DCA4CF97-93C9-C047-BF94-43BA07C8E577}"/>
              </a:ext>
            </a:extLst>
          </p:cNvPr>
          <p:cNvGrpSpPr/>
          <p:nvPr userDrawn="1"/>
        </p:nvGrpSpPr>
        <p:grpSpPr>
          <a:xfrm>
            <a:off x="10674661" y="2620002"/>
            <a:ext cx="990825" cy="1061604"/>
            <a:chOff x="10801661" y="3191502"/>
            <a:chExt cx="990825" cy="1061604"/>
          </a:xfrm>
        </p:grpSpPr>
        <p:sp>
          <p:nvSpPr>
            <p:cNvPr id="31" name="Flowchart: Process 22">
              <a:extLst>
                <a:ext uri="{FF2B5EF4-FFF2-40B4-BE49-F238E27FC236}">
                  <a16:creationId xmlns:a16="http://schemas.microsoft.com/office/drawing/2014/main" id="{9F2C3974-4776-4841-BE36-2B014FE50E00}"/>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object, clock&#10;&#10;Description automatically generated">
              <a:extLst>
                <a:ext uri="{FF2B5EF4-FFF2-40B4-BE49-F238E27FC236}">
                  <a16:creationId xmlns:a16="http://schemas.microsoft.com/office/drawing/2014/main" id="{0F04F119-CE58-664D-9467-A77C381F7D9D}"/>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33" name="Group 32">
            <a:extLst>
              <a:ext uri="{FF2B5EF4-FFF2-40B4-BE49-F238E27FC236}">
                <a16:creationId xmlns:a16="http://schemas.microsoft.com/office/drawing/2014/main" id="{480E599A-B5B8-C740-BA90-6190576C37F1}"/>
              </a:ext>
            </a:extLst>
          </p:cNvPr>
          <p:cNvGrpSpPr/>
          <p:nvPr userDrawn="1"/>
        </p:nvGrpSpPr>
        <p:grpSpPr>
          <a:xfrm>
            <a:off x="10683076" y="3985373"/>
            <a:ext cx="982410" cy="1061604"/>
            <a:chOff x="10810076" y="4556873"/>
            <a:chExt cx="982410" cy="1061604"/>
          </a:xfrm>
        </p:grpSpPr>
        <p:sp>
          <p:nvSpPr>
            <p:cNvPr id="34" name="Flowchart: Process 23">
              <a:extLst>
                <a:ext uri="{FF2B5EF4-FFF2-40B4-BE49-F238E27FC236}">
                  <a16:creationId xmlns:a16="http://schemas.microsoft.com/office/drawing/2014/main" id="{46E6863B-2731-9B42-8017-F69E4BFEEC77}"/>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object, clock&#10;&#10;Description automatically generated">
              <a:extLst>
                <a:ext uri="{FF2B5EF4-FFF2-40B4-BE49-F238E27FC236}">
                  <a16:creationId xmlns:a16="http://schemas.microsoft.com/office/drawing/2014/main" id="{ACB0C476-FB71-074D-BC27-CEF85FFF0B57}"/>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36" name="Group 35">
            <a:extLst>
              <a:ext uri="{FF2B5EF4-FFF2-40B4-BE49-F238E27FC236}">
                <a16:creationId xmlns:a16="http://schemas.microsoft.com/office/drawing/2014/main" id="{4FEC82F5-F36F-F64B-AF8C-EE38B68E1723}"/>
              </a:ext>
            </a:extLst>
          </p:cNvPr>
          <p:cNvGrpSpPr/>
          <p:nvPr userDrawn="1"/>
        </p:nvGrpSpPr>
        <p:grpSpPr>
          <a:xfrm>
            <a:off x="6697540" y="2620002"/>
            <a:ext cx="1014754" cy="1061604"/>
            <a:chOff x="6536725" y="516956"/>
            <a:chExt cx="1014754" cy="1061604"/>
          </a:xfrm>
        </p:grpSpPr>
        <p:sp>
          <p:nvSpPr>
            <p:cNvPr id="37" name="Flowchart: Process 17">
              <a:extLst>
                <a:ext uri="{FF2B5EF4-FFF2-40B4-BE49-F238E27FC236}">
                  <a16:creationId xmlns:a16="http://schemas.microsoft.com/office/drawing/2014/main" id="{309194CC-4C86-014A-92EA-1B5DD0AF832D}"/>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object, clock&#10;&#10;Description automatically generated">
              <a:extLst>
                <a:ext uri="{FF2B5EF4-FFF2-40B4-BE49-F238E27FC236}">
                  <a16:creationId xmlns:a16="http://schemas.microsoft.com/office/drawing/2014/main" id="{6DE5436B-227B-0441-B326-4D5A0140983B}"/>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39" name="Group 38">
            <a:extLst>
              <a:ext uri="{FF2B5EF4-FFF2-40B4-BE49-F238E27FC236}">
                <a16:creationId xmlns:a16="http://schemas.microsoft.com/office/drawing/2014/main" id="{78DEEAAE-9E8B-6E4C-B800-7BABE8960ED7}"/>
              </a:ext>
            </a:extLst>
          </p:cNvPr>
          <p:cNvGrpSpPr/>
          <p:nvPr userDrawn="1"/>
        </p:nvGrpSpPr>
        <p:grpSpPr>
          <a:xfrm>
            <a:off x="6697540" y="3987842"/>
            <a:ext cx="1023169" cy="1061604"/>
            <a:chOff x="6536725" y="1884796"/>
            <a:chExt cx="1023169" cy="1061604"/>
          </a:xfrm>
        </p:grpSpPr>
        <p:sp>
          <p:nvSpPr>
            <p:cNvPr id="40" name="Flowchart: Process 20">
              <a:extLst>
                <a:ext uri="{FF2B5EF4-FFF2-40B4-BE49-F238E27FC236}">
                  <a16:creationId xmlns:a16="http://schemas.microsoft.com/office/drawing/2014/main" id="{EE936B9D-85C7-7E41-A944-3131302C79FA}"/>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object, clock&#10;&#10;Description automatically generated">
              <a:extLst>
                <a:ext uri="{FF2B5EF4-FFF2-40B4-BE49-F238E27FC236}">
                  <a16:creationId xmlns:a16="http://schemas.microsoft.com/office/drawing/2014/main" id="{8B082110-C097-DF42-AE2E-EEB414CEBE43}"/>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1333332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7">
            <a:extLst>
              <a:ext uri="{FF2B5EF4-FFF2-40B4-BE49-F238E27FC236}">
                <a16:creationId xmlns:a16="http://schemas.microsoft.com/office/drawing/2014/main" id="{F8C92781-083C-4D07-8744-70B0AE86FC06}"/>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8DEAC9D7-7F5B-4576-A9E8-343600006D04}"/>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F1D3E0E-57CB-164F-BACE-A56495DA368A}"/>
              </a:ext>
            </a:extLst>
          </p:cNvPr>
          <p:cNvGrpSpPr/>
          <p:nvPr userDrawn="1"/>
        </p:nvGrpSpPr>
        <p:grpSpPr>
          <a:xfrm>
            <a:off x="6689125" y="1313296"/>
            <a:ext cx="1023169" cy="1061604"/>
            <a:chOff x="6536725" y="1884796"/>
            <a:chExt cx="1023169" cy="1061604"/>
          </a:xfrm>
        </p:grpSpPr>
        <p:sp>
          <p:nvSpPr>
            <p:cNvPr id="26" name="Flowchart: Process 20">
              <a:extLst>
                <a:ext uri="{FF2B5EF4-FFF2-40B4-BE49-F238E27FC236}">
                  <a16:creationId xmlns:a16="http://schemas.microsoft.com/office/drawing/2014/main" id="{40BF5E4D-2A0B-DE45-B881-662E715B94D1}"/>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object, clock&#10;&#10;Description automatically generated">
              <a:extLst>
                <a:ext uri="{FF2B5EF4-FFF2-40B4-BE49-F238E27FC236}">
                  <a16:creationId xmlns:a16="http://schemas.microsoft.com/office/drawing/2014/main" id="{F4DADFB4-70E9-D047-A501-852B8873C8B5}"/>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29" name="Group 28">
            <a:extLst>
              <a:ext uri="{FF2B5EF4-FFF2-40B4-BE49-F238E27FC236}">
                <a16:creationId xmlns:a16="http://schemas.microsoft.com/office/drawing/2014/main" id="{8EC0F511-799A-2D4B-99D0-8BC0665A9A68}"/>
              </a:ext>
            </a:extLst>
          </p:cNvPr>
          <p:cNvGrpSpPr/>
          <p:nvPr userDrawn="1"/>
        </p:nvGrpSpPr>
        <p:grpSpPr>
          <a:xfrm>
            <a:off x="10666225" y="1310827"/>
            <a:ext cx="982410" cy="1061604"/>
            <a:chOff x="10793225" y="1882327"/>
            <a:chExt cx="982410" cy="1061604"/>
          </a:xfrm>
        </p:grpSpPr>
        <p:sp>
          <p:nvSpPr>
            <p:cNvPr id="30" name="Flowchart: Process 23">
              <a:extLst>
                <a:ext uri="{FF2B5EF4-FFF2-40B4-BE49-F238E27FC236}">
                  <a16:creationId xmlns:a16="http://schemas.microsoft.com/office/drawing/2014/main" id="{8301F2DB-1BBC-CA45-9933-5552728A65B6}"/>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object, clock&#10;&#10;Description automatically generated">
              <a:extLst>
                <a:ext uri="{FF2B5EF4-FFF2-40B4-BE49-F238E27FC236}">
                  <a16:creationId xmlns:a16="http://schemas.microsoft.com/office/drawing/2014/main" id="{523D9D13-6A85-EF46-8B00-69486E54A072}"/>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2" name="Group 31">
            <a:extLst>
              <a:ext uri="{FF2B5EF4-FFF2-40B4-BE49-F238E27FC236}">
                <a16:creationId xmlns:a16="http://schemas.microsoft.com/office/drawing/2014/main" id="{25678E94-8A45-5A47-A959-EA08A86653B9}"/>
              </a:ext>
            </a:extLst>
          </p:cNvPr>
          <p:cNvGrpSpPr/>
          <p:nvPr userDrawn="1"/>
        </p:nvGrpSpPr>
        <p:grpSpPr>
          <a:xfrm>
            <a:off x="10674661" y="2620002"/>
            <a:ext cx="990825" cy="1061604"/>
            <a:chOff x="10801661" y="3191502"/>
            <a:chExt cx="990825" cy="1061604"/>
          </a:xfrm>
        </p:grpSpPr>
        <p:sp>
          <p:nvSpPr>
            <p:cNvPr id="33" name="Flowchart: Process 22">
              <a:extLst>
                <a:ext uri="{FF2B5EF4-FFF2-40B4-BE49-F238E27FC236}">
                  <a16:creationId xmlns:a16="http://schemas.microsoft.com/office/drawing/2014/main" id="{79633010-B046-BD4A-9D4D-D72BB785CFEB}"/>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object, clock&#10;&#10;Description automatically generated">
              <a:extLst>
                <a:ext uri="{FF2B5EF4-FFF2-40B4-BE49-F238E27FC236}">
                  <a16:creationId xmlns:a16="http://schemas.microsoft.com/office/drawing/2014/main" id="{49A207C2-11C4-8544-BE25-32AFA317C73E}"/>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35" name="Group 34">
            <a:extLst>
              <a:ext uri="{FF2B5EF4-FFF2-40B4-BE49-F238E27FC236}">
                <a16:creationId xmlns:a16="http://schemas.microsoft.com/office/drawing/2014/main" id="{81225609-0E4C-A648-A6B9-20D1A1E3E4BF}"/>
              </a:ext>
            </a:extLst>
          </p:cNvPr>
          <p:cNvGrpSpPr/>
          <p:nvPr userDrawn="1"/>
        </p:nvGrpSpPr>
        <p:grpSpPr>
          <a:xfrm>
            <a:off x="10683076" y="3985373"/>
            <a:ext cx="982410" cy="1061604"/>
            <a:chOff x="10810076" y="4556873"/>
            <a:chExt cx="982410" cy="1061604"/>
          </a:xfrm>
        </p:grpSpPr>
        <p:sp>
          <p:nvSpPr>
            <p:cNvPr id="36" name="Flowchart: Process 23">
              <a:extLst>
                <a:ext uri="{FF2B5EF4-FFF2-40B4-BE49-F238E27FC236}">
                  <a16:creationId xmlns:a16="http://schemas.microsoft.com/office/drawing/2014/main" id="{45EB5A40-9854-5F47-B783-E818758A9525}"/>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object, clock&#10;&#10;Description automatically generated">
              <a:extLst>
                <a:ext uri="{FF2B5EF4-FFF2-40B4-BE49-F238E27FC236}">
                  <a16:creationId xmlns:a16="http://schemas.microsoft.com/office/drawing/2014/main" id="{A99376BC-3764-4E49-B348-2FB5AE5BB2BD}"/>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38" name="Group 37">
            <a:extLst>
              <a:ext uri="{FF2B5EF4-FFF2-40B4-BE49-F238E27FC236}">
                <a16:creationId xmlns:a16="http://schemas.microsoft.com/office/drawing/2014/main" id="{AA8C096E-55C4-234F-AFBE-BC6185C6E5AD}"/>
              </a:ext>
            </a:extLst>
          </p:cNvPr>
          <p:cNvGrpSpPr/>
          <p:nvPr userDrawn="1"/>
        </p:nvGrpSpPr>
        <p:grpSpPr>
          <a:xfrm>
            <a:off x="6697540" y="2620002"/>
            <a:ext cx="1014754" cy="1061604"/>
            <a:chOff x="6536725" y="516956"/>
            <a:chExt cx="1014754" cy="1061604"/>
          </a:xfrm>
        </p:grpSpPr>
        <p:sp>
          <p:nvSpPr>
            <p:cNvPr id="39" name="Flowchart: Process 17">
              <a:extLst>
                <a:ext uri="{FF2B5EF4-FFF2-40B4-BE49-F238E27FC236}">
                  <a16:creationId xmlns:a16="http://schemas.microsoft.com/office/drawing/2014/main" id="{BA3E952A-7FF7-6043-851E-DE21B548001F}"/>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object, clock&#10;&#10;Description automatically generated">
              <a:extLst>
                <a:ext uri="{FF2B5EF4-FFF2-40B4-BE49-F238E27FC236}">
                  <a16:creationId xmlns:a16="http://schemas.microsoft.com/office/drawing/2014/main" id="{917DB2BC-9E16-FD44-87C4-2696EA1490EE}"/>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1" name="Group 40">
            <a:extLst>
              <a:ext uri="{FF2B5EF4-FFF2-40B4-BE49-F238E27FC236}">
                <a16:creationId xmlns:a16="http://schemas.microsoft.com/office/drawing/2014/main" id="{9EA720C4-56F6-C344-BD27-A8B398E3701E}"/>
              </a:ext>
            </a:extLst>
          </p:cNvPr>
          <p:cNvGrpSpPr/>
          <p:nvPr userDrawn="1"/>
        </p:nvGrpSpPr>
        <p:grpSpPr>
          <a:xfrm>
            <a:off x="6697540" y="3987842"/>
            <a:ext cx="1023169" cy="1061604"/>
            <a:chOff x="6536725" y="1884796"/>
            <a:chExt cx="1023169" cy="1061604"/>
          </a:xfrm>
        </p:grpSpPr>
        <p:sp>
          <p:nvSpPr>
            <p:cNvPr id="42" name="Flowchart: Process 20">
              <a:extLst>
                <a:ext uri="{FF2B5EF4-FFF2-40B4-BE49-F238E27FC236}">
                  <a16:creationId xmlns:a16="http://schemas.microsoft.com/office/drawing/2014/main" id="{86DB9CF8-536C-5643-BF3F-1C24EC104F49}"/>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cture containing object, clock&#10;&#10;Description automatically generated">
              <a:extLst>
                <a:ext uri="{FF2B5EF4-FFF2-40B4-BE49-F238E27FC236}">
                  <a16:creationId xmlns:a16="http://schemas.microsoft.com/office/drawing/2014/main" id="{6FB06E1E-5813-4245-A9F3-B60729EF1F81}"/>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1324653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1AE7361-EA07-AD40-8D15-6A32D64C3913}"/>
              </a:ext>
            </a:extLst>
          </p:cNvPr>
          <p:cNvGrpSpPr/>
          <p:nvPr userDrawn="1"/>
        </p:nvGrpSpPr>
        <p:grpSpPr>
          <a:xfrm>
            <a:off x="6689125" y="516956"/>
            <a:ext cx="1014754" cy="1061604"/>
            <a:chOff x="6536725" y="516956"/>
            <a:chExt cx="1014754" cy="1061604"/>
          </a:xfrm>
        </p:grpSpPr>
        <p:sp>
          <p:nvSpPr>
            <p:cNvPr id="20" name="Flowchart: Process 17">
              <a:extLst>
                <a:ext uri="{FF2B5EF4-FFF2-40B4-BE49-F238E27FC236}">
                  <a16:creationId xmlns:a16="http://schemas.microsoft.com/office/drawing/2014/main" id="{6B9BF740-A1EE-1B43-84E9-CF1B696E93A7}"/>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bject, clock&#10;&#10;Description automatically generated">
              <a:extLst>
                <a:ext uri="{FF2B5EF4-FFF2-40B4-BE49-F238E27FC236}">
                  <a16:creationId xmlns:a16="http://schemas.microsoft.com/office/drawing/2014/main" id="{AB617294-C07B-7846-BA34-2693613494F6}"/>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27" name="Group 26">
            <a:extLst>
              <a:ext uri="{FF2B5EF4-FFF2-40B4-BE49-F238E27FC236}">
                <a16:creationId xmlns:a16="http://schemas.microsoft.com/office/drawing/2014/main" id="{DC9052A5-4AED-6245-A2F7-DE551528812D}"/>
              </a:ext>
            </a:extLst>
          </p:cNvPr>
          <p:cNvGrpSpPr/>
          <p:nvPr userDrawn="1"/>
        </p:nvGrpSpPr>
        <p:grpSpPr>
          <a:xfrm>
            <a:off x="6689125" y="1884796"/>
            <a:ext cx="1023169" cy="1061604"/>
            <a:chOff x="6536725" y="1884796"/>
            <a:chExt cx="1023169" cy="1061604"/>
          </a:xfrm>
        </p:grpSpPr>
        <p:sp>
          <p:nvSpPr>
            <p:cNvPr id="28" name="Flowchart: Process 20">
              <a:extLst>
                <a:ext uri="{FF2B5EF4-FFF2-40B4-BE49-F238E27FC236}">
                  <a16:creationId xmlns:a16="http://schemas.microsoft.com/office/drawing/2014/main" id="{5735675A-BF5D-1741-91B3-7888EC04121E}"/>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object, clock&#10;&#10;Description automatically generated">
              <a:extLst>
                <a:ext uri="{FF2B5EF4-FFF2-40B4-BE49-F238E27FC236}">
                  <a16:creationId xmlns:a16="http://schemas.microsoft.com/office/drawing/2014/main" id="{BBCE95EB-FCAF-004A-82B8-CB79E044E974}"/>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30" name="Group 29">
            <a:extLst>
              <a:ext uri="{FF2B5EF4-FFF2-40B4-BE49-F238E27FC236}">
                <a16:creationId xmlns:a16="http://schemas.microsoft.com/office/drawing/2014/main" id="{5285CEC9-B878-6D42-9842-B5A3F5F67DC2}"/>
              </a:ext>
            </a:extLst>
          </p:cNvPr>
          <p:cNvGrpSpPr/>
          <p:nvPr userDrawn="1"/>
        </p:nvGrpSpPr>
        <p:grpSpPr>
          <a:xfrm>
            <a:off x="10666225" y="1234627"/>
            <a:ext cx="982410" cy="1061604"/>
            <a:chOff x="10793225" y="1882327"/>
            <a:chExt cx="982410" cy="1061604"/>
          </a:xfrm>
        </p:grpSpPr>
        <p:sp>
          <p:nvSpPr>
            <p:cNvPr id="31" name="Flowchart: Process 23">
              <a:extLst>
                <a:ext uri="{FF2B5EF4-FFF2-40B4-BE49-F238E27FC236}">
                  <a16:creationId xmlns:a16="http://schemas.microsoft.com/office/drawing/2014/main" id="{A3257B1D-0B8C-4B47-9A10-B210352D4CE9}"/>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object, clock&#10;&#10;Description automatically generated">
              <a:extLst>
                <a:ext uri="{FF2B5EF4-FFF2-40B4-BE49-F238E27FC236}">
                  <a16:creationId xmlns:a16="http://schemas.microsoft.com/office/drawing/2014/main" id="{9EAA2C51-AF68-1A42-A3BE-D656DDF49EE0}"/>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3" name="Group 32">
            <a:extLst>
              <a:ext uri="{FF2B5EF4-FFF2-40B4-BE49-F238E27FC236}">
                <a16:creationId xmlns:a16="http://schemas.microsoft.com/office/drawing/2014/main" id="{567DB2F0-A70A-6546-A573-A615A3D4C581}"/>
              </a:ext>
            </a:extLst>
          </p:cNvPr>
          <p:cNvGrpSpPr/>
          <p:nvPr userDrawn="1"/>
        </p:nvGrpSpPr>
        <p:grpSpPr>
          <a:xfrm>
            <a:off x="10674661" y="2543802"/>
            <a:ext cx="990825" cy="1061604"/>
            <a:chOff x="10801661" y="3191502"/>
            <a:chExt cx="990825" cy="1061604"/>
          </a:xfrm>
        </p:grpSpPr>
        <p:sp>
          <p:nvSpPr>
            <p:cNvPr id="34" name="Flowchart: Process 22">
              <a:extLst>
                <a:ext uri="{FF2B5EF4-FFF2-40B4-BE49-F238E27FC236}">
                  <a16:creationId xmlns:a16="http://schemas.microsoft.com/office/drawing/2014/main" id="{90E784B1-DDFA-2749-867B-1E2ECD1BCC6F}"/>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object, clock&#10;&#10;Description automatically generated">
              <a:extLst>
                <a:ext uri="{FF2B5EF4-FFF2-40B4-BE49-F238E27FC236}">
                  <a16:creationId xmlns:a16="http://schemas.microsoft.com/office/drawing/2014/main" id="{989E5893-021F-4B44-9233-1361C0C1E8C5}"/>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36" name="Group 35">
            <a:extLst>
              <a:ext uri="{FF2B5EF4-FFF2-40B4-BE49-F238E27FC236}">
                <a16:creationId xmlns:a16="http://schemas.microsoft.com/office/drawing/2014/main" id="{D8450E58-E6F5-A44B-B982-29F912FC8BEE}"/>
              </a:ext>
            </a:extLst>
          </p:cNvPr>
          <p:cNvGrpSpPr/>
          <p:nvPr userDrawn="1"/>
        </p:nvGrpSpPr>
        <p:grpSpPr>
          <a:xfrm>
            <a:off x="10683076" y="3909173"/>
            <a:ext cx="982410" cy="1061604"/>
            <a:chOff x="10810076" y="4556873"/>
            <a:chExt cx="982410" cy="1061604"/>
          </a:xfrm>
        </p:grpSpPr>
        <p:sp>
          <p:nvSpPr>
            <p:cNvPr id="37" name="Flowchart: Process 23">
              <a:extLst>
                <a:ext uri="{FF2B5EF4-FFF2-40B4-BE49-F238E27FC236}">
                  <a16:creationId xmlns:a16="http://schemas.microsoft.com/office/drawing/2014/main" id="{3867F053-4217-414C-BE7B-753C578451BF}"/>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object, clock&#10;&#10;Description automatically generated">
              <a:extLst>
                <a:ext uri="{FF2B5EF4-FFF2-40B4-BE49-F238E27FC236}">
                  <a16:creationId xmlns:a16="http://schemas.microsoft.com/office/drawing/2014/main" id="{E9D191FE-DEF9-AA44-91D2-4AD99EED2425}"/>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39" name="Group 38">
            <a:extLst>
              <a:ext uri="{FF2B5EF4-FFF2-40B4-BE49-F238E27FC236}">
                <a16:creationId xmlns:a16="http://schemas.microsoft.com/office/drawing/2014/main" id="{9F118D60-4180-8C44-B44C-E4CF40522CD8}"/>
              </a:ext>
            </a:extLst>
          </p:cNvPr>
          <p:cNvGrpSpPr/>
          <p:nvPr userDrawn="1"/>
        </p:nvGrpSpPr>
        <p:grpSpPr>
          <a:xfrm>
            <a:off x="6697540" y="3191502"/>
            <a:ext cx="1014754" cy="1061604"/>
            <a:chOff x="6536725" y="516956"/>
            <a:chExt cx="1014754" cy="1061604"/>
          </a:xfrm>
        </p:grpSpPr>
        <p:sp>
          <p:nvSpPr>
            <p:cNvPr id="40" name="Flowchart: Process 17">
              <a:extLst>
                <a:ext uri="{FF2B5EF4-FFF2-40B4-BE49-F238E27FC236}">
                  <a16:creationId xmlns:a16="http://schemas.microsoft.com/office/drawing/2014/main" id="{59A2796C-9B38-6248-A183-105FD1B17982}"/>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object, clock&#10;&#10;Description automatically generated">
              <a:extLst>
                <a:ext uri="{FF2B5EF4-FFF2-40B4-BE49-F238E27FC236}">
                  <a16:creationId xmlns:a16="http://schemas.microsoft.com/office/drawing/2014/main" id="{0244B72E-3C90-724A-B3E6-A8F178998CEC}"/>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2" name="Group 41">
            <a:extLst>
              <a:ext uri="{FF2B5EF4-FFF2-40B4-BE49-F238E27FC236}">
                <a16:creationId xmlns:a16="http://schemas.microsoft.com/office/drawing/2014/main" id="{8A8509FE-FBEF-4E4A-9021-EAB06BAD815D}"/>
              </a:ext>
            </a:extLst>
          </p:cNvPr>
          <p:cNvGrpSpPr/>
          <p:nvPr userDrawn="1"/>
        </p:nvGrpSpPr>
        <p:grpSpPr>
          <a:xfrm>
            <a:off x="6697540" y="4559342"/>
            <a:ext cx="1023169" cy="1061604"/>
            <a:chOff x="6536725" y="1884796"/>
            <a:chExt cx="1023169" cy="1061604"/>
          </a:xfrm>
        </p:grpSpPr>
        <p:sp>
          <p:nvSpPr>
            <p:cNvPr id="43" name="Flowchart: Process 20">
              <a:extLst>
                <a:ext uri="{FF2B5EF4-FFF2-40B4-BE49-F238E27FC236}">
                  <a16:creationId xmlns:a16="http://schemas.microsoft.com/office/drawing/2014/main" id="{A31EC625-C0EA-7540-849F-0AF70CF9A87C}"/>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object, clock&#10;&#10;Description automatically generated">
              <a:extLst>
                <a:ext uri="{FF2B5EF4-FFF2-40B4-BE49-F238E27FC236}">
                  <a16:creationId xmlns:a16="http://schemas.microsoft.com/office/drawing/2014/main" id="{8AAAE88D-9AF7-7045-BC04-E1B54DBFC2AE}"/>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3260749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7">
            <a:extLst>
              <a:ext uri="{FF2B5EF4-FFF2-40B4-BE49-F238E27FC236}">
                <a16:creationId xmlns:a16="http://schemas.microsoft.com/office/drawing/2014/main" id="{BEF3300C-3625-4EBA-95EA-CE8B5D877B3D}"/>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D36389C3-7444-45E2-9231-0E268C424C9E}"/>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BC0CC70-C23F-854A-A06E-182A3EA85199}"/>
              </a:ext>
            </a:extLst>
          </p:cNvPr>
          <p:cNvGrpSpPr/>
          <p:nvPr userDrawn="1"/>
        </p:nvGrpSpPr>
        <p:grpSpPr>
          <a:xfrm>
            <a:off x="6689125" y="516956"/>
            <a:ext cx="1014754" cy="1061604"/>
            <a:chOff x="6536725" y="516956"/>
            <a:chExt cx="1014754" cy="1061604"/>
          </a:xfrm>
        </p:grpSpPr>
        <p:sp>
          <p:nvSpPr>
            <p:cNvPr id="27" name="Flowchart: Process 17">
              <a:extLst>
                <a:ext uri="{FF2B5EF4-FFF2-40B4-BE49-F238E27FC236}">
                  <a16:creationId xmlns:a16="http://schemas.microsoft.com/office/drawing/2014/main" id="{89880F84-9CE6-8D4E-9B56-8533E0FB78E1}"/>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object, clock&#10;&#10;Description automatically generated">
              <a:extLst>
                <a:ext uri="{FF2B5EF4-FFF2-40B4-BE49-F238E27FC236}">
                  <a16:creationId xmlns:a16="http://schemas.microsoft.com/office/drawing/2014/main" id="{4B322781-E642-0D42-A901-7A0B20E07A0D}"/>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29" name="Group 28">
            <a:extLst>
              <a:ext uri="{FF2B5EF4-FFF2-40B4-BE49-F238E27FC236}">
                <a16:creationId xmlns:a16="http://schemas.microsoft.com/office/drawing/2014/main" id="{E413CEAF-4C95-DF4B-8706-90A35A7009DF}"/>
              </a:ext>
            </a:extLst>
          </p:cNvPr>
          <p:cNvGrpSpPr/>
          <p:nvPr userDrawn="1"/>
        </p:nvGrpSpPr>
        <p:grpSpPr>
          <a:xfrm>
            <a:off x="6689125" y="1884796"/>
            <a:ext cx="1023169" cy="1061604"/>
            <a:chOff x="6536725" y="1884796"/>
            <a:chExt cx="1023169" cy="1061604"/>
          </a:xfrm>
        </p:grpSpPr>
        <p:sp>
          <p:nvSpPr>
            <p:cNvPr id="30" name="Flowchart: Process 20">
              <a:extLst>
                <a:ext uri="{FF2B5EF4-FFF2-40B4-BE49-F238E27FC236}">
                  <a16:creationId xmlns:a16="http://schemas.microsoft.com/office/drawing/2014/main" id="{4ED072CD-C801-8344-B19D-7A4E8B6A1E92}"/>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object, clock&#10;&#10;Description automatically generated">
              <a:extLst>
                <a:ext uri="{FF2B5EF4-FFF2-40B4-BE49-F238E27FC236}">
                  <a16:creationId xmlns:a16="http://schemas.microsoft.com/office/drawing/2014/main" id="{6E2F786C-5062-7D4D-8496-D7D2AA90F3F2}"/>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35" name="Group 34">
            <a:extLst>
              <a:ext uri="{FF2B5EF4-FFF2-40B4-BE49-F238E27FC236}">
                <a16:creationId xmlns:a16="http://schemas.microsoft.com/office/drawing/2014/main" id="{700A367F-426A-CD4B-B4E6-1406E49D3A43}"/>
              </a:ext>
            </a:extLst>
          </p:cNvPr>
          <p:cNvGrpSpPr/>
          <p:nvPr userDrawn="1"/>
        </p:nvGrpSpPr>
        <p:grpSpPr>
          <a:xfrm>
            <a:off x="10666225" y="1234627"/>
            <a:ext cx="982410" cy="1061604"/>
            <a:chOff x="10793225" y="1882327"/>
            <a:chExt cx="982410" cy="1061604"/>
          </a:xfrm>
        </p:grpSpPr>
        <p:sp>
          <p:nvSpPr>
            <p:cNvPr id="36" name="Flowchart: Process 23">
              <a:extLst>
                <a:ext uri="{FF2B5EF4-FFF2-40B4-BE49-F238E27FC236}">
                  <a16:creationId xmlns:a16="http://schemas.microsoft.com/office/drawing/2014/main" id="{D8FA0CF1-4C91-3D4B-9B91-7E000B0CA480}"/>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object, clock&#10;&#10;Description automatically generated">
              <a:extLst>
                <a:ext uri="{FF2B5EF4-FFF2-40B4-BE49-F238E27FC236}">
                  <a16:creationId xmlns:a16="http://schemas.microsoft.com/office/drawing/2014/main" id="{CAC5E4D0-F162-0947-8BC8-91FA102DE127}"/>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8" name="Group 37">
            <a:extLst>
              <a:ext uri="{FF2B5EF4-FFF2-40B4-BE49-F238E27FC236}">
                <a16:creationId xmlns:a16="http://schemas.microsoft.com/office/drawing/2014/main" id="{A3B7AB71-2257-0243-8F3F-BA438DDD843C}"/>
              </a:ext>
            </a:extLst>
          </p:cNvPr>
          <p:cNvGrpSpPr/>
          <p:nvPr userDrawn="1"/>
        </p:nvGrpSpPr>
        <p:grpSpPr>
          <a:xfrm>
            <a:off x="10674661" y="2543802"/>
            <a:ext cx="990825" cy="1061604"/>
            <a:chOff x="10801661" y="3191502"/>
            <a:chExt cx="990825" cy="1061604"/>
          </a:xfrm>
        </p:grpSpPr>
        <p:sp>
          <p:nvSpPr>
            <p:cNvPr id="39" name="Flowchart: Process 22">
              <a:extLst>
                <a:ext uri="{FF2B5EF4-FFF2-40B4-BE49-F238E27FC236}">
                  <a16:creationId xmlns:a16="http://schemas.microsoft.com/office/drawing/2014/main" id="{08A3DB6B-B0BD-604D-831A-9BD5AA3FDC17}"/>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object, clock&#10;&#10;Description automatically generated">
              <a:extLst>
                <a:ext uri="{FF2B5EF4-FFF2-40B4-BE49-F238E27FC236}">
                  <a16:creationId xmlns:a16="http://schemas.microsoft.com/office/drawing/2014/main" id="{0488CBDB-A6A1-5544-9C95-05BB8F4F4C7F}"/>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41" name="Group 40">
            <a:extLst>
              <a:ext uri="{FF2B5EF4-FFF2-40B4-BE49-F238E27FC236}">
                <a16:creationId xmlns:a16="http://schemas.microsoft.com/office/drawing/2014/main" id="{4D36DA5B-CFE9-5E42-9858-66DFF4E10BDE}"/>
              </a:ext>
            </a:extLst>
          </p:cNvPr>
          <p:cNvGrpSpPr/>
          <p:nvPr userDrawn="1"/>
        </p:nvGrpSpPr>
        <p:grpSpPr>
          <a:xfrm>
            <a:off x="10683076" y="3909173"/>
            <a:ext cx="982410" cy="1061604"/>
            <a:chOff x="10810076" y="4556873"/>
            <a:chExt cx="982410" cy="1061604"/>
          </a:xfrm>
        </p:grpSpPr>
        <p:sp>
          <p:nvSpPr>
            <p:cNvPr id="42" name="Flowchart: Process 23">
              <a:extLst>
                <a:ext uri="{FF2B5EF4-FFF2-40B4-BE49-F238E27FC236}">
                  <a16:creationId xmlns:a16="http://schemas.microsoft.com/office/drawing/2014/main" id="{3A745C27-C075-9341-A463-8597D1A1BED3}"/>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cture containing object, clock&#10;&#10;Description automatically generated">
              <a:extLst>
                <a:ext uri="{FF2B5EF4-FFF2-40B4-BE49-F238E27FC236}">
                  <a16:creationId xmlns:a16="http://schemas.microsoft.com/office/drawing/2014/main" id="{BC2D8D67-3E0C-4245-8FF9-299ED6CB081E}"/>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44" name="Group 43">
            <a:extLst>
              <a:ext uri="{FF2B5EF4-FFF2-40B4-BE49-F238E27FC236}">
                <a16:creationId xmlns:a16="http://schemas.microsoft.com/office/drawing/2014/main" id="{AF50778A-FCE5-B54F-BCDE-DA62533A35A9}"/>
              </a:ext>
            </a:extLst>
          </p:cNvPr>
          <p:cNvGrpSpPr/>
          <p:nvPr userDrawn="1"/>
        </p:nvGrpSpPr>
        <p:grpSpPr>
          <a:xfrm>
            <a:off x="6697540" y="3191502"/>
            <a:ext cx="1014754" cy="1061604"/>
            <a:chOff x="6536725" y="516956"/>
            <a:chExt cx="1014754" cy="1061604"/>
          </a:xfrm>
        </p:grpSpPr>
        <p:sp>
          <p:nvSpPr>
            <p:cNvPr id="45" name="Flowchart: Process 17">
              <a:extLst>
                <a:ext uri="{FF2B5EF4-FFF2-40B4-BE49-F238E27FC236}">
                  <a16:creationId xmlns:a16="http://schemas.microsoft.com/office/drawing/2014/main" id="{D531B2C0-2528-5943-9B92-6441D4B15C23}"/>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picture containing object, clock&#10;&#10;Description automatically generated">
              <a:extLst>
                <a:ext uri="{FF2B5EF4-FFF2-40B4-BE49-F238E27FC236}">
                  <a16:creationId xmlns:a16="http://schemas.microsoft.com/office/drawing/2014/main" id="{3C9A7FA1-4D4C-264D-A543-D93887475115}"/>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7" name="Group 46">
            <a:extLst>
              <a:ext uri="{FF2B5EF4-FFF2-40B4-BE49-F238E27FC236}">
                <a16:creationId xmlns:a16="http://schemas.microsoft.com/office/drawing/2014/main" id="{CDDD8A04-DB7B-A643-85A2-3EF6188A4E6B}"/>
              </a:ext>
            </a:extLst>
          </p:cNvPr>
          <p:cNvGrpSpPr/>
          <p:nvPr userDrawn="1"/>
        </p:nvGrpSpPr>
        <p:grpSpPr>
          <a:xfrm>
            <a:off x="6697540" y="4559342"/>
            <a:ext cx="1023169" cy="1061604"/>
            <a:chOff x="6536725" y="1884796"/>
            <a:chExt cx="1023169" cy="1061604"/>
          </a:xfrm>
        </p:grpSpPr>
        <p:sp>
          <p:nvSpPr>
            <p:cNvPr id="48" name="Flowchart: Process 20">
              <a:extLst>
                <a:ext uri="{FF2B5EF4-FFF2-40B4-BE49-F238E27FC236}">
                  <a16:creationId xmlns:a16="http://schemas.microsoft.com/office/drawing/2014/main" id="{D887489A-55C3-F44D-AED0-2767D4A4CBA7}"/>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object, clock&#10;&#10;Description automatically generated">
              <a:extLst>
                <a:ext uri="{FF2B5EF4-FFF2-40B4-BE49-F238E27FC236}">
                  <a16:creationId xmlns:a16="http://schemas.microsoft.com/office/drawing/2014/main" id="{5C1A3690-9D6C-154B-BC61-44F8AD317622}"/>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18553093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ves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FC71DF9-A2B7-D84B-AA4E-DA4A52EAFD23}"/>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2" name="Title 5">
            <a:extLst>
              <a:ext uri="{FF2B5EF4-FFF2-40B4-BE49-F238E27FC236}">
                <a16:creationId xmlns:a16="http://schemas.microsoft.com/office/drawing/2014/main" id="{0A090CD9-9A7A-0041-89D9-0486CA2B944B}"/>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kern="0" dirty="0"/>
              <a:t>Objectives</a:t>
            </a:r>
          </a:p>
        </p:txBody>
      </p:sp>
      <p:grpSp>
        <p:nvGrpSpPr>
          <p:cNvPr id="3" name="Group 2">
            <a:extLst>
              <a:ext uri="{FF2B5EF4-FFF2-40B4-BE49-F238E27FC236}">
                <a16:creationId xmlns:a16="http://schemas.microsoft.com/office/drawing/2014/main" id="{2A84ACC7-3A15-054F-80F2-39FED25C1F15}"/>
              </a:ext>
            </a:extLst>
          </p:cNvPr>
          <p:cNvGrpSpPr/>
          <p:nvPr userDrawn="1"/>
        </p:nvGrpSpPr>
        <p:grpSpPr>
          <a:xfrm>
            <a:off x="2720789" y="1477720"/>
            <a:ext cx="3200400" cy="4294430"/>
            <a:chOff x="901261" y="1477720"/>
            <a:chExt cx="3200400" cy="4294430"/>
          </a:xfrm>
        </p:grpSpPr>
        <p:sp>
          <p:nvSpPr>
            <p:cNvPr id="12" name="Rounded Rectangle 11">
              <a:extLst>
                <a:ext uri="{FF2B5EF4-FFF2-40B4-BE49-F238E27FC236}">
                  <a16:creationId xmlns:a16="http://schemas.microsoft.com/office/drawing/2014/main" id="{62F86551-17BC-1F4D-9F3A-7B4875FAB82C}"/>
                </a:ext>
              </a:extLst>
            </p:cNvPr>
            <p:cNvSpPr/>
            <p:nvPr userDrawn="1"/>
          </p:nvSpPr>
          <p:spPr>
            <a:xfrm>
              <a:off x="901261" y="1477720"/>
              <a:ext cx="3200400" cy="4294430"/>
            </a:xfrm>
            <a:prstGeom prst="roundRect">
              <a:avLst>
                <a:gd name="adj" fmla="val 6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A31CF2-A7B1-2749-873A-5BFB465353D4}"/>
                </a:ext>
              </a:extLst>
            </p:cNvPr>
            <p:cNvSpPr/>
            <p:nvPr userDrawn="1"/>
          </p:nvSpPr>
          <p:spPr>
            <a:xfrm>
              <a:off x="901261" y="2134217"/>
              <a:ext cx="3200400" cy="1879600"/>
            </a:xfrm>
            <a:prstGeom prst="rect">
              <a:avLst/>
            </a:prstGeom>
            <a:solidFill>
              <a:srgbClr val="C6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569E1C-12F3-2B4C-A00C-9D5C979160C5}"/>
                </a:ext>
              </a:extLst>
            </p:cNvPr>
            <p:cNvSpPr/>
            <p:nvPr userDrawn="1"/>
          </p:nvSpPr>
          <p:spPr>
            <a:xfrm flipV="1">
              <a:off x="901261" y="1493174"/>
              <a:ext cx="3200400" cy="645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40208D7E-8928-E540-BE62-FFE7B7217131}"/>
              </a:ext>
            </a:extLst>
          </p:cNvPr>
          <p:cNvGrpSpPr/>
          <p:nvPr userDrawn="1"/>
        </p:nvGrpSpPr>
        <p:grpSpPr>
          <a:xfrm>
            <a:off x="6307443" y="1477720"/>
            <a:ext cx="3200401" cy="4294430"/>
            <a:chOff x="4495799" y="1477720"/>
            <a:chExt cx="3200401" cy="4294430"/>
          </a:xfrm>
        </p:grpSpPr>
        <p:sp>
          <p:nvSpPr>
            <p:cNvPr id="13" name="Rounded Rectangle 12">
              <a:extLst>
                <a:ext uri="{FF2B5EF4-FFF2-40B4-BE49-F238E27FC236}">
                  <a16:creationId xmlns:a16="http://schemas.microsoft.com/office/drawing/2014/main" id="{6B5BB1E6-F415-3043-868C-BE24BC244391}"/>
                </a:ext>
              </a:extLst>
            </p:cNvPr>
            <p:cNvSpPr/>
            <p:nvPr userDrawn="1"/>
          </p:nvSpPr>
          <p:spPr>
            <a:xfrm>
              <a:off x="4495799" y="1477720"/>
              <a:ext cx="3200401" cy="4294430"/>
            </a:xfrm>
            <a:prstGeom prst="roundRect">
              <a:avLst>
                <a:gd name="adj" fmla="val 6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3D8AC1-E4FC-0244-974B-65FC86A1C60F}"/>
                </a:ext>
              </a:extLst>
            </p:cNvPr>
            <p:cNvSpPr/>
            <p:nvPr userDrawn="1"/>
          </p:nvSpPr>
          <p:spPr>
            <a:xfrm>
              <a:off x="4495800" y="2134217"/>
              <a:ext cx="3200400" cy="1879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E2AE9C6-1E94-2E4B-A938-5328AE48657A}"/>
                </a:ext>
              </a:extLst>
            </p:cNvPr>
            <p:cNvSpPr/>
            <p:nvPr userDrawn="1"/>
          </p:nvSpPr>
          <p:spPr>
            <a:xfrm flipV="1">
              <a:off x="4495800" y="1493174"/>
              <a:ext cx="3200400" cy="64507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ontent Placeholder 17">
            <a:extLst>
              <a:ext uri="{FF2B5EF4-FFF2-40B4-BE49-F238E27FC236}">
                <a16:creationId xmlns:a16="http://schemas.microsoft.com/office/drawing/2014/main" id="{B3FA4BB9-DB16-9749-AE9B-39072D69506D}"/>
              </a:ext>
            </a:extLst>
          </p:cNvPr>
          <p:cNvSpPr>
            <a:spLocks noGrp="1"/>
          </p:cNvSpPr>
          <p:nvPr userDrawn="1">
            <p:ph sz="quarter" idx="10" hasCustomPrompt="1"/>
          </p:nvPr>
        </p:nvSpPr>
        <p:spPr>
          <a:xfrm>
            <a:off x="2718161" y="1492454"/>
            <a:ext cx="3200401" cy="641763"/>
          </a:xfrm>
          <a:prstGeom prst="rect">
            <a:avLst/>
          </a:prstGeom>
        </p:spPr>
        <p:txBody>
          <a:bodyPr anchor="ctr"/>
          <a:lstStyle>
            <a:lvl1pPr marL="0" indent="0" algn="ctr">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
        <p:nvSpPr>
          <p:cNvPr id="36" name="Content Placeholder 17">
            <a:extLst>
              <a:ext uri="{FF2B5EF4-FFF2-40B4-BE49-F238E27FC236}">
                <a16:creationId xmlns:a16="http://schemas.microsoft.com/office/drawing/2014/main" id="{BC3739E6-AEF1-5C49-9F8D-54E5E783DDBD}"/>
              </a:ext>
            </a:extLst>
          </p:cNvPr>
          <p:cNvSpPr>
            <a:spLocks noGrp="1"/>
          </p:cNvSpPr>
          <p:nvPr userDrawn="1">
            <p:ph sz="quarter" idx="11" hasCustomPrompt="1"/>
          </p:nvPr>
        </p:nvSpPr>
        <p:spPr>
          <a:xfrm>
            <a:off x="2718161" y="4140692"/>
            <a:ext cx="3200401" cy="1569660"/>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Click to Edit</a:t>
            </a:r>
          </a:p>
        </p:txBody>
      </p:sp>
      <p:sp>
        <p:nvSpPr>
          <p:cNvPr id="40" name="Content Placeholder 17">
            <a:extLst>
              <a:ext uri="{FF2B5EF4-FFF2-40B4-BE49-F238E27FC236}">
                <a16:creationId xmlns:a16="http://schemas.microsoft.com/office/drawing/2014/main" id="{5BDCE44E-ECE9-7741-A319-32F929D650AC}"/>
              </a:ext>
            </a:extLst>
          </p:cNvPr>
          <p:cNvSpPr>
            <a:spLocks noGrp="1"/>
          </p:cNvSpPr>
          <p:nvPr userDrawn="1">
            <p:ph sz="quarter" idx="12" hasCustomPrompt="1"/>
          </p:nvPr>
        </p:nvSpPr>
        <p:spPr>
          <a:xfrm>
            <a:off x="6307444" y="1492454"/>
            <a:ext cx="3200401" cy="641763"/>
          </a:xfrm>
          <a:prstGeom prst="rect">
            <a:avLst/>
          </a:prstGeom>
        </p:spPr>
        <p:txBody>
          <a:bodyPr anchor="ctr"/>
          <a:lstStyle>
            <a:lvl1pPr marL="0" indent="0" algn="ctr">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
        <p:nvSpPr>
          <p:cNvPr id="41" name="Content Placeholder 17">
            <a:extLst>
              <a:ext uri="{FF2B5EF4-FFF2-40B4-BE49-F238E27FC236}">
                <a16:creationId xmlns:a16="http://schemas.microsoft.com/office/drawing/2014/main" id="{3487E483-E252-644F-AEAD-36BC1F1BB8A3}"/>
              </a:ext>
            </a:extLst>
          </p:cNvPr>
          <p:cNvSpPr>
            <a:spLocks noGrp="1"/>
          </p:cNvSpPr>
          <p:nvPr userDrawn="1">
            <p:ph sz="quarter" idx="13" hasCustomPrompt="1"/>
          </p:nvPr>
        </p:nvSpPr>
        <p:spPr>
          <a:xfrm>
            <a:off x="6307444" y="4140692"/>
            <a:ext cx="3200401" cy="1569660"/>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Click to Edit</a:t>
            </a:r>
          </a:p>
        </p:txBody>
      </p:sp>
    </p:spTree>
    <p:custDataLst>
      <p:tags r:id="rId1"/>
    </p:custDataLst>
    <p:extLst>
      <p:ext uri="{BB962C8B-B14F-4D97-AF65-F5344CB8AC3E}">
        <p14:creationId xmlns:p14="http://schemas.microsoft.com/office/powerpoint/2010/main" val="3484965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D62D9B9B-DD2F-6F4B-8733-4CAB9BC58C29}"/>
              </a:ext>
            </a:extLst>
          </p:cNvPr>
          <p:cNvGrpSpPr/>
          <p:nvPr userDrawn="1"/>
        </p:nvGrpSpPr>
        <p:grpSpPr>
          <a:xfrm>
            <a:off x="6689125" y="516956"/>
            <a:ext cx="1014754" cy="1061604"/>
            <a:chOff x="6536725" y="516956"/>
            <a:chExt cx="1014754" cy="1061604"/>
          </a:xfrm>
        </p:grpSpPr>
        <p:sp>
          <p:nvSpPr>
            <p:cNvPr id="20" name="Flowchart: Process 17">
              <a:extLst>
                <a:ext uri="{FF2B5EF4-FFF2-40B4-BE49-F238E27FC236}">
                  <a16:creationId xmlns:a16="http://schemas.microsoft.com/office/drawing/2014/main" id="{84937B7B-6AD1-794E-AD30-862F2C5C6CF3}"/>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bject, clock&#10;&#10;Description automatically generated">
              <a:extLst>
                <a:ext uri="{FF2B5EF4-FFF2-40B4-BE49-F238E27FC236}">
                  <a16:creationId xmlns:a16="http://schemas.microsoft.com/office/drawing/2014/main" id="{B4FD1411-16CD-6046-A868-728492CA4423}"/>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28" name="Group 27">
            <a:extLst>
              <a:ext uri="{FF2B5EF4-FFF2-40B4-BE49-F238E27FC236}">
                <a16:creationId xmlns:a16="http://schemas.microsoft.com/office/drawing/2014/main" id="{7E3B239F-7012-534B-BB8C-24DE17122DD4}"/>
              </a:ext>
            </a:extLst>
          </p:cNvPr>
          <p:cNvGrpSpPr/>
          <p:nvPr userDrawn="1"/>
        </p:nvGrpSpPr>
        <p:grpSpPr>
          <a:xfrm>
            <a:off x="6689125" y="1884796"/>
            <a:ext cx="1023169" cy="1061604"/>
            <a:chOff x="6536725" y="1884796"/>
            <a:chExt cx="1023169" cy="1061604"/>
          </a:xfrm>
        </p:grpSpPr>
        <p:sp>
          <p:nvSpPr>
            <p:cNvPr id="29" name="Flowchart: Process 20">
              <a:extLst>
                <a:ext uri="{FF2B5EF4-FFF2-40B4-BE49-F238E27FC236}">
                  <a16:creationId xmlns:a16="http://schemas.microsoft.com/office/drawing/2014/main" id="{8D3339E7-C3C5-6348-9015-AE8FDCF20076}"/>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object, clock&#10;&#10;Description automatically generated">
              <a:extLst>
                <a:ext uri="{FF2B5EF4-FFF2-40B4-BE49-F238E27FC236}">
                  <a16:creationId xmlns:a16="http://schemas.microsoft.com/office/drawing/2014/main" id="{B8E65C14-3E24-7147-B14F-F4CB12A89115}"/>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31" name="Group 30">
            <a:extLst>
              <a:ext uri="{FF2B5EF4-FFF2-40B4-BE49-F238E27FC236}">
                <a16:creationId xmlns:a16="http://schemas.microsoft.com/office/drawing/2014/main" id="{4D7A2C83-449B-F44F-865C-C105ACD0B309}"/>
              </a:ext>
            </a:extLst>
          </p:cNvPr>
          <p:cNvGrpSpPr/>
          <p:nvPr userDrawn="1"/>
        </p:nvGrpSpPr>
        <p:grpSpPr>
          <a:xfrm>
            <a:off x="10657810" y="516956"/>
            <a:ext cx="990825" cy="1061604"/>
            <a:chOff x="10784810" y="516956"/>
            <a:chExt cx="990825" cy="1061604"/>
          </a:xfrm>
        </p:grpSpPr>
        <p:sp>
          <p:nvSpPr>
            <p:cNvPr id="32" name="Flowchart: Process 22">
              <a:extLst>
                <a:ext uri="{FF2B5EF4-FFF2-40B4-BE49-F238E27FC236}">
                  <a16:creationId xmlns:a16="http://schemas.microsoft.com/office/drawing/2014/main" id="{E41E9897-FF52-F441-BBBA-88D04C07E6D8}"/>
                </a:ext>
              </a:extLst>
            </p:cNvPr>
            <p:cNvSpPr/>
            <p:nvPr userDrawn="1"/>
          </p:nvSpPr>
          <p:spPr>
            <a:xfrm>
              <a:off x="11609314" y="516956"/>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object, clock&#10;&#10;Description automatically generated">
              <a:extLst>
                <a:ext uri="{FF2B5EF4-FFF2-40B4-BE49-F238E27FC236}">
                  <a16:creationId xmlns:a16="http://schemas.microsoft.com/office/drawing/2014/main" id="{A4172F35-1DB4-EC4C-BAFC-337F85AF5EBC}"/>
                </a:ext>
              </a:extLst>
            </p:cNvPr>
            <p:cNvPicPr>
              <a:picLocks noChangeAspect="1"/>
            </p:cNvPicPr>
            <p:nvPr userDrawn="1"/>
          </p:nvPicPr>
          <p:blipFill>
            <a:blip r:embed="rId7"/>
            <a:stretch>
              <a:fillRect/>
            </a:stretch>
          </p:blipFill>
          <p:spPr>
            <a:xfrm>
              <a:off x="10784810" y="516956"/>
              <a:ext cx="742526" cy="1061604"/>
            </a:xfrm>
            <a:prstGeom prst="rect">
              <a:avLst/>
            </a:prstGeom>
          </p:spPr>
        </p:pic>
      </p:grpSp>
      <p:grpSp>
        <p:nvGrpSpPr>
          <p:cNvPr id="34" name="Group 33">
            <a:extLst>
              <a:ext uri="{FF2B5EF4-FFF2-40B4-BE49-F238E27FC236}">
                <a16:creationId xmlns:a16="http://schemas.microsoft.com/office/drawing/2014/main" id="{32B0A7AC-4648-794C-936D-5F304E7D2D47}"/>
              </a:ext>
            </a:extLst>
          </p:cNvPr>
          <p:cNvGrpSpPr/>
          <p:nvPr userDrawn="1"/>
        </p:nvGrpSpPr>
        <p:grpSpPr>
          <a:xfrm>
            <a:off x="10666225" y="1882327"/>
            <a:ext cx="982410" cy="1061604"/>
            <a:chOff x="10793225" y="1882327"/>
            <a:chExt cx="982410" cy="1061604"/>
          </a:xfrm>
        </p:grpSpPr>
        <p:sp>
          <p:nvSpPr>
            <p:cNvPr id="35" name="Flowchart: Process 23">
              <a:extLst>
                <a:ext uri="{FF2B5EF4-FFF2-40B4-BE49-F238E27FC236}">
                  <a16:creationId xmlns:a16="http://schemas.microsoft.com/office/drawing/2014/main" id="{88BCB036-AE85-E54C-9344-3A74C1D2DACF}"/>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object, clock&#10;&#10;Description automatically generated">
              <a:extLst>
                <a:ext uri="{FF2B5EF4-FFF2-40B4-BE49-F238E27FC236}">
                  <a16:creationId xmlns:a16="http://schemas.microsoft.com/office/drawing/2014/main" id="{AB3A2AAD-0700-674F-A929-4DEED671AF3D}"/>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7" name="Group 36">
            <a:extLst>
              <a:ext uri="{FF2B5EF4-FFF2-40B4-BE49-F238E27FC236}">
                <a16:creationId xmlns:a16="http://schemas.microsoft.com/office/drawing/2014/main" id="{590BC3D6-8443-0540-BD37-21BC49F029C2}"/>
              </a:ext>
            </a:extLst>
          </p:cNvPr>
          <p:cNvGrpSpPr/>
          <p:nvPr userDrawn="1"/>
        </p:nvGrpSpPr>
        <p:grpSpPr>
          <a:xfrm>
            <a:off x="10674661" y="3191502"/>
            <a:ext cx="990825" cy="1061604"/>
            <a:chOff x="10801661" y="3191502"/>
            <a:chExt cx="990825" cy="1061604"/>
          </a:xfrm>
        </p:grpSpPr>
        <p:sp>
          <p:nvSpPr>
            <p:cNvPr id="38" name="Flowchart: Process 22">
              <a:extLst>
                <a:ext uri="{FF2B5EF4-FFF2-40B4-BE49-F238E27FC236}">
                  <a16:creationId xmlns:a16="http://schemas.microsoft.com/office/drawing/2014/main" id="{BB0F6FCD-6542-2148-9208-D12F60E6B931}"/>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object, clock&#10;&#10;Description automatically generated">
              <a:extLst>
                <a:ext uri="{FF2B5EF4-FFF2-40B4-BE49-F238E27FC236}">
                  <a16:creationId xmlns:a16="http://schemas.microsoft.com/office/drawing/2014/main" id="{F120B3B3-BB5F-1044-8433-735FD6F8E35B}"/>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40" name="Group 39">
            <a:extLst>
              <a:ext uri="{FF2B5EF4-FFF2-40B4-BE49-F238E27FC236}">
                <a16:creationId xmlns:a16="http://schemas.microsoft.com/office/drawing/2014/main" id="{45BF56F6-75D9-804A-801B-2FE031DFA7DB}"/>
              </a:ext>
            </a:extLst>
          </p:cNvPr>
          <p:cNvGrpSpPr/>
          <p:nvPr userDrawn="1"/>
        </p:nvGrpSpPr>
        <p:grpSpPr>
          <a:xfrm>
            <a:off x="10683076" y="4556873"/>
            <a:ext cx="982410" cy="1061604"/>
            <a:chOff x="10810076" y="4556873"/>
            <a:chExt cx="982410" cy="1061604"/>
          </a:xfrm>
        </p:grpSpPr>
        <p:sp>
          <p:nvSpPr>
            <p:cNvPr id="41" name="Flowchart: Process 23">
              <a:extLst>
                <a:ext uri="{FF2B5EF4-FFF2-40B4-BE49-F238E27FC236}">
                  <a16:creationId xmlns:a16="http://schemas.microsoft.com/office/drawing/2014/main" id="{142CC7DD-F2D5-0A4E-829E-538932C572A6}"/>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object, clock&#10;&#10;Description automatically generated">
              <a:extLst>
                <a:ext uri="{FF2B5EF4-FFF2-40B4-BE49-F238E27FC236}">
                  <a16:creationId xmlns:a16="http://schemas.microsoft.com/office/drawing/2014/main" id="{D9515C9A-E5F8-114F-B5BE-7DFACD64634F}"/>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43" name="Group 42">
            <a:extLst>
              <a:ext uri="{FF2B5EF4-FFF2-40B4-BE49-F238E27FC236}">
                <a16:creationId xmlns:a16="http://schemas.microsoft.com/office/drawing/2014/main" id="{5C9E2F77-DF9F-7B40-93DC-1FB90EAFF583}"/>
              </a:ext>
            </a:extLst>
          </p:cNvPr>
          <p:cNvGrpSpPr/>
          <p:nvPr userDrawn="1"/>
        </p:nvGrpSpPr>
        <p:grpSpPr>
          <a:xfrm>
            <a:off x="6697540" y="3191502"/>
            <a:ext cx="1014754" cy="1061604"/>
            <a:chOff x="6536725" y="516956"/>
            <a:chExt cx="1014754" cy="1061604"/>
          </a:xfrm>
        </p:grpSpPr>
        <p:sp>
          <p:nvSpPr>
            <p:cNvPr id="44" name="Flowchart: Process 17">
              <a:extLst>
                <a:ext uri="{FF2B5EF4-FFF2-40B4-BE49-F238E27FC236}">
                  <a16:creationId xmlns:a16="http://schemas.microsoft.com/office/drawing/2014/main" id="{E4D47160-7309-1441-BF7F-B1CCC1B5CBB6}"/>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picture containing object, clock&#10;&#10;Description automatically generated">
              <a:extLst>
                <a:ext uri="{FF2B5EF4-FFF2-40B4-BE49-F238E27FC236}">
                  <a16:creationId xmlns:a16="http://schemas.microsoft.com/office/drawing/2014/main" id="{6D386FE3-F5C4-624E-8547-914D954BAB4D}"/>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6" name="Group 45">
            <a:extLst>
              <a:ext uri="{FF2B5EF4-FFF2-40B4-BE49-F238E27FC236}">
                <a16:creationId xmlns:a16="http://schemas.microsoft.com/office/drawing/2014/main" id="{79FAB7E9-CB83-0B41-B505-6FA44EA3F7A8}"/>
              </a:ext>
            </a:extLst>
          </p:cNvPr>
          <p:cNvGrpSpPr/>
          <p:nvPr userDrawn="1"/>
        </p:nvGrpSpPr>
        <p:grpSpPr>
          <a:xfrm>
            <a:off x="6697540" y="4559342"/>
            <a:ext cx="1023169" cy="1061604"/>
            <a:chOff x="6536725" y="1884796"/>
            <a:chExt cx="1023169" cy="1061604"/>
          </a:xfrm>
        </p:grpSpPr>
        <p:sp>
          <p:nvSpPr>
            <p:cNvPr id="47" name="Flowchart: Process 20">
              <a:extLst>
                <a:ext uri="{FF2B5EF4-FFF2-40B4-BE49-F238E27FC236}">
                  <a16:creationId xmlns:a16="http://schemas.microsoft.com/office/drawing/2014/main" id="{CFD4FC60-8D25-3C4B-A718-FCC18ED8A201}"/>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object, clock&#10;&#10;Description automatically generated">
              <a:extLst>
                <a:ext uri="{FF2B5EF4-FFF2-40B4-BE49-F238E27FC236}">
                  <a16:creationId xmlns:a16="http://schemas.microsoft.com/office/drawing/2014/main" id="{E37430E2-B6BB-6B4D-8146-FC213297E2B7}"/>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1431456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4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2" name="Rectangle 1">
            <a:extLst>
              <a:ext uri="{FF2B5EF4-FFF2-40B4-BE49-F238E27FC236}">
                <a16:creationId xmlns:a16="http://schemas.microsoft.com/office/drawing/2014/main" id="{277BB155-14B6-4753-BA62-AAE65E3F9468}"/>
              </a:ext>
            </a:extLst>
          </p:cNvPr>
          <p:cNvSpPr/>
          <p:nvPr userDrawn="1"/>
        </p:nvSpPr>
        <p:spPr>
          <a:xfrm>
            <a:off x="6450227" y="295773"/>
            <a:ext cx="5436973" cy="5623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7">
            <a:extLst>
              <a:ext uri="{FF2B5EF4-FFF2-40B4-BE49-F238E27FC236}">
                <a16:creationId xmlns:a16="http://schemas.microsoft.com/office/drawing/2014/main" id="{E383E8F3-63D6-47A1-AF40-808DDF1530C2}"/>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32C960D0-D2CD-4294-AA5A-BEB610D0A266}"/>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E2D9BBB-376D-0448-8525-A33881DC3A9B}"/>
              </a:ext>
            </a:extLst>
          </p:cNvPr>
          <p:cNvGrpSpPr/>
          <p:nvPr userDrawn="1"/>
        </p:nvGrpSpPr>
        <p:grpSpPr>
          <a:xfrm>
            <a:off x="6689125" y="516956"/>
            <a:ext cx="1014754" cy="1061604"/>
            <a:chOff x="6536725" y="516956"/>
            <a:chExt cx="1014754" cy="1061604"/>
          </a:xfrm>
        </p:grpSpPr>
        <p:sp>
          <p:nvSpPr>
            <p:cNvPr id="28" name="Flowchart: Process 17">
              <a:extLst>
                <a:ext uri="{FF2B5EF4-FFF2-40B4-BE49-F238E27FC236}">
                  <a16:creationId xmlns:a16="http://schemas.microsoft.com/office/drawing/2014/main" id="{520C077D-6BFD-8F42-9844-8D76F4048D22}"/>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object, clock&#10;&#10;Description automatically generated">
              <a:extLst>
                <a:ext uri="{FF2B5EF4-FFF2-40B4-BE49-F238E27FC236}">
                  <a16:creationId xmlns:a16="http://schemas.microsoft.com/office/drawing/2014/main" id="{8BB12A44-E654-6844-AB90-C4C798BB9210}"/>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30" name="Group 29">
            <a:extLst>
              <a:ext uri="{FF2B5EF4-FFF2-40B4-BE49-F238E27FC236}">
                <a16:creationId xmlns:a16="http://schemas.microsoft.com/office/drawing/2014/main" id="{25E088F4-200C-BE40-9CDF-C126C0D36135}"/>
              </a:ext>
            </a:extLst>
          </p:cNvPr>
          <p:cNvGrpSpPr/>
          <p:nvPr userDrawn="1"/>
        </p:nvGrpSpPr>
        <p:grpSpPr>
          <a:xfrm>
            <a:off x="6689125" y="1884796"/>
            <a:ext cx="1023169" cy="1061604"/>
            <a:chOff x="6536725" y="1884796"/>
            <a:chExt cx="1023169" cy="1061604"/>
          </a:xfrm>
        </p:grpSpPr>
        <p:sp>
          <p:nvSpPr>
            <p:cNvPr id="31" name="Flowchart: Process 20">
              <a:extLst>
                <a:ext uri="{FF2B5EF4-FFF2-40B4-BE49-F238E27FC236}">
                  <a16:creationId xmlns:a16="http://schemas.microsoft.com/office/drawing/2014/main" id="{14B109AB-46F6-1545-B694-2EE76F3E1142}"/>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object, clock&#10;&#10;Description automatically generated">
              <a:extLst>
                <a:ext uri="{FF2B5EF4-FFF2-40B4-BE49-F238E27FC236}">
                  <a16:creationId xmlns:a16="http://schemas.microsoft.com/office/drawing/2014/main" id="{FECED4E3-2E2B-D64B-98C7-FC7E49246985}"/>
                </a:ext>
              </a:extLst>
            </p:cNvPr>
            <p:cNvPicPr>
              <a:picLocks noChangeAspect="1"/>
            </p:cNvPicPr>
            <p:nvPr userDrawn="1"/>
          </p:nvPicPr>
          <p:blipFill>
            <a:blip r:embed="rId7"/>
            <a:stretch>
              <a:fillRect/>
            </a:stretch>
          </p:blipFill>
          <p:spPr>
            <a:xfrm>
              <a:off x="6817368" y="1884796"/>
              <a:ext cx="742526" cy="1061604"/>
            </a:xfrm>
            <a:prstGeom prst="rect">
              <a:avLst/>
            </a:prstGeom>
          </p:spPr>
        </p:pic>
      </p:grpSp>
      <p:grpSp>
        <p:nvGrpSpPr>
          <p:cNvPr id="33" name="Group 32">
            <a:extLst>
              <a:ext uri="{FF2B5EF4-FFF2-40B4-BE49-F238E27FC236}">
                <a16:creationId xmlns:a16="http://schemas.microsoft.com/office/drawing/2014/main" id="{20DF5165-5744-AD44-9017-39689F4BE9C0}"/>
              </a:ext>
            </a:extLst>
          </p:cNvPr>
          <p:cNvGrpSpPr/>
          <p:nvPr userDrawn="1"/>
        </p:nvGrpSpPr>
        <p:grpSpPr>
          <a:xfrm>
            <a:off x="10657810" y="516956"/>
            <a:ext cx="990825" cy="1061604"/>
            <a:chOff x="10784810" y="516956"/>
            <a:chExt cx="990825" cy="1061604"/>
          </a:xfrm>
        </p:grpSpPr>
        <p:sp>
          <p:nvSpPr>
            <p:cNvPr id="34" name="Flowchart: Process 22">
              <a:extLst>
                <a:ext uri="{FF2B5EF4-FFF2-40B4-BE49-F238E27FC236}">
                  <a16:creationId xmlns:a16="http://schemas.microsoft.com/office/drawing/2014/main" id="{160A1DB5-5FEC-4A4F-BB3E-FB4CADB6D39D}"/>
                </a:ext>
              </a:extLst>
            </p:cNvPr>
            <p:cNvSpPr/>
            <p:nvPr userDrawn="1"/>
          </p:nvSpPr>
          <p:spPr>
            <a:xfrm>
              <a:off x="11609314" y="516956"/>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object, clock&#10;&#10;Description automatically generated">
              <a:extLst>
                <a:ext uri="{FF2B5EF4-FFF2-40B4-BE49-F238E27FC236}">
                  <a16:creationId xmlns:a16="http://schemas.microsoft.com/office/drawing/2014/main" id="{CE9E7C88-7A3A-0C44-9A2E-93B80A3657F5}"/>
                </a:ext>
              </a:extLst>
            </p:cNvPr>
            <p:cNvPicPr>
              <a:picLocks noChangeAspect="1"/>
            </p:cNvPicPr>
            <p:nvPr userDrawn="1"/>
          </p:nvPicPr>
          <p:blipFill>
            <a:blip r:embed="rId7"/>
            <a:stretch>
              <a:fillRect/>
            </a:stretch>
          </p:blipFill>
          <p:spPr>
            <a:xfrm>
              <a:off x="10784810" y="516956"/>
              <a:ext cx="742526" cy="1061604"/>
            </a:xfrm>
            <a:prstGeom prst="rect">
              <a:avLst/>
            </a:prstGeom>
          </p:spPr>
        </p:pic>
      </p:grpSp>
      <p:grpSp>
        <p:nvGrpSpPr>
          <p:cNvPr id="36" name="Group 35">
            <a:extLst>
              <a:ext uri="{FF2B5EF4-FFF2-40B4-BE49-F238E27FC236}">
                <a16:creationId xmlns:a16="http://schemas.microsoft.com/office/drawing/2014/main" id="{296C0060-6941-D440-9BC2-9249B17647E8}"/>
              </a:ext>
            </a:extLst>
          </p:cNvPr>
          <p:cNvGrpSpPr/>
          <p:nvPr userDrawn="1"/>
        </p:nvGrpSpPr>
        <p:grpSpPr>
          <a:xfrm>
            <a:off x="10666225" y="1882327"/>
            <a:ext cx="982410" cy="1061604"/>
            <a:chOff x="10793225" y="1882327"/>
            <a:chExt cx="982410" cy="1061604"/>
          </a:xfrm>
        </p:grpSpPr>
        <p:sp>
          <p:nvSpPr>
            <p:cNvPr id="37" name="Flowchart: Process 23">
              <a:extLst>
                <a:ext uri="{FF2B5EF4-FFF2-40B4-BE49-F238E27FC236}">
                  <a16:creationId xmlns:a16="http://schemas.microsoft.com/office/drawing/2014/main" id="{B80F731C-13D5-774F-BFB4-AFB68915E0A2}"/>
                </a:ext>
              </a:extLst>
            </p:cNvPr>
            <p:cNvSpPr/>
            <p:nvPr userDrawn="1"/>
          </p:nvSpPr>
          <p:spPr>
            <a:xfrm>
              <a:off x="11609314" y="188232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object, clock&#10;&#10;Description automatically generated">
              <a:extLst>
                <a:ext uri="{FF2B5EF4-FFF2-40B4-BE49-F238E27FC236}">
                  <a16:creationId xmlns:a16="http://schemas.microsoft.com/office/drawing/2014/main" id="{E43B2EFF-DA86-B341-907B-8DA9B36F0677}"/>
                </a:ext>
              </a:extLst>
            </p:cNvPr>
            <p:cNvPicPr>
              <a:picLocks noChangeAspect="1"/>
            </p:cNvPicPr>
            <p:nvPr userDrawn="1"/>
          </p:nvPicPr>
          <p:blipFill>
            <a:blip r:embed="rId7"/>
            <a:stretch>
              <a:fillRect/>
            </a:stretch>
          </p:blipFill>
          <p:spPr>
            <a:xfrm>
              <a:off x="10793225" y="1882327"/>
              <a:ext cx="742526" cy="1061604"/>
            </a:xfrm>
            <a:prstGeom prst="rect">
              <a:avLst/>
            </a:prstGeom>
          </p:spPr>
        </p:pic>
      </p:grpSp>
      <p:grpSp>
        <p:nvGrpSpPr>
          <p:cNvPr id="39" name="Group 38">
            <a:extLst>
              <a:ext uri="{FF2B5EF4-FFF2-40B4-BE49-F238E27FC236}">
                <a16:creationId xmlns:a16="http://schemas.microsoft.com/office/drawing/2014/main" id="{30F10B32-9429-5048-9C30-97BA20EF18AF}"/>
              </a:ext>
            </a:extLst>
          </p:cNvPr>
          <p:cNvGrpSpPr/>
          <p:nvPr userDrawn="1"/>
        </p:nvGrpSpPr>
        <p:grpSpPr>
          <a:xfrm>
            <a:off x="10674661" y="3191502"/>
            <a:ext cx="990825" cy="1061604"/>
            <a:chOff x="10801661" y="3191502"/>
            <a:chExt cx="990825" cy="1061604"/>
          </a:xfrm>
        </p:grpSpPr>
        <p:sp>
          <p:nvSpPr>
            <p:cNvPr id="40" name="Flowchart: Process 22">
              <a:extLst>
                <a:ext uri="{FF2B5EF4-FFF2-40B4-BE49-F238E27FC236}">
                  <a16:creationId xmlns:a16="http://schemas.microsoft.com/office/drawing/2014/main" id="{68573359-3556-1541-9214-71E4C6C92CAA}"/>
                </a:ext>
              </a:extLst>
            </p:cNvPr>
            <p:cNvSpPr/>
            <p:nvPr userDrawn="1"/>
          </p:nvSpPr>
          <p:spPr>
            <a:xfrm>
              <a:off x="11626165" y="3191502"/>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object, clock&#10;&#10;Description automatically generated">
              <a:extLst>
                <a:ext uri="{FF2B5EF4-FFF2-40B4-BE49-F238E27FC236}">
                  <a16:creationId xmlns:a16="http://schemas.microsoft.com/office/drawing/2014/main" id="{7FB1AD53-E3B8-D940-A68F-78FD4F3066CB}"/>
                </a:ext>
              </a:extLst>
            </p:cNvPr>
            <p:cNvPicPr>
              <a:picLocks noChangeAspect="1"/>
            </p:cNvPicPr>
            <p:nvPr userDrawn="1"/>
          </p:nvPicPr>
          <p:blipFill>
            <a:blip r:embed="rId7"/>
            <a:stretch>
              <a:fillRect/>
            </a:stretch>
          </p:blipFill>
          <p:spPr>
            <a:xfrm>
              <a:off x="10801661" y="3191502"/>
              <a:ext cx="742526" cy="1061604"/>
            </a:xfrm>
            <a:prstGeom prst="rect">
              <a:avLst/>
            </a:prstGeom>
          </p:spPr>
        </p:pic>
      </p:grpSp>
      <p:grpSp>
        <p:nvGrpSpPr>
          <p:cNvPr id="42" name="Group 41">
            <a:extLst>
              <a:ext uri="{FF2B5EF4-FFF2-40B4-BE49-F238E27FC236}">
                <a16:creationId xmlns:a16="http://schemas.microsoft.com/office/drawing/2014/main" id="{E89A454E-09E0-9C4C-95D5-9485B5E3C1D3}"/>
              </a:ext>
            </a:extLst>
          </p:cNvPr>
          <p:cNvGrpSpPr/>
          <p:nvPr userDrawn="1"/>
        </p:nvGrpSpPr>
        <p:grpSpPr>
          <a:xfrm>
            <a:off x="10683076" y="4556873"/>
            <a:ext cx="982410" cy="1061604"/>
            <a:chOff x="10810076" y="4556873"/>
            <a:chExt cx="982410" cy="1061604"/>
          </a:xfrm>
        </p:grpSpPr>
        <p:sp>
          <p:nvSpPr>
            <p:cNvPr id="43" name="Flowchart: Process 23">
              <a:extLst>
                <a:ext uri="{FF2B5EF4-FFF2-40B4-BE49-F238E27FC236}">
                  <a16:creationId xmlns:a16="http://schemas.microsoft.com/office/drawing/2014/main" id="{257364A8-F525-7848-8E2A-AD1FDC552DBC}"/>
                </a:ext>
              </a:extLst>
            </p:cNvPr>
            <p:cNvSpPr/>
            <p:nvPr userDrawn="1"/>
          </p:nvSpPr>
          <p:spPr>
            <a:xfrm>
              <a:off x="11626165" y="4556873"/>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object, clock&#10;&#10;Description automatically generated">
              <a:extLst>
                <a:ext uri="{FF2B5EF4-FFF2-40B4-BE49-F238E27FC236}">
                  <a16:creationId xmlns:a16="http://schemas.microsoft.com/office/drawing/2014/main" id="{1A93330B-42A3-154E-8E04-E2D57A852BBE}"/>
                </a:ext>
              </a:extLst>
            </p:cNvPr>
            <p:cNvPicPr>
              <a:picLocks noChangeAspect="1"/>
            </p:cNvPicPr>
            <p:nvPr userDrawn="1"/>
          </p:nvPicPr>
          <p:blipFill>
            <a:blip r:embed="rId7"/>
            <a:stretch>
              <a:fillRect/>
            </a:stretch>
          </p:blipFill>
          <p:spPr>
            <a:xfrm>
              <a:off x="10810076" y="4556873"/>
              <a:ext cx="742526" cy="1061604"/>
            </a:xfrm>
            <a:prstGeom prst="rect">
              <a:avLst/>
            </a:prstGeom>
          </p:spPr>
        </p:pic>
      </p:grpSp>
      <p:grpSp>
        <p:nvGrpSpPr>
          <p:cNvPr id="45" name="Group 44">
            <a:extLst>
              <a:ext uri="{FF2B5EF4-FFF2-40B4-BE49-F238E27FC236}">
                <a16:creationId xmlns:a16="http://schemas.microsoft.com/office/drawing/2014/main" id="{80257120-3CD2-EE4C-B7ED-B977AC4A81D2}"/>
              </a:ext>
            </a:extLst>
          </p:cNvPr>
          <p:cNvGrpSpPr/>
          <p:nvPr userDrawn="1"/>
        </p:nvGrpSpPr>
        <p:grpSpPr>
          <a:xfrm>
            <a:off x="6697540" y="3191502"/>
            <a:ext cx="1014754" cy="1061604"/>
            <a:chOff x="6536725" y="516956"/>
            <a:chExt cx="1014754" cy="1061604"/>
          </a:xfrm>
        </p:grpSpPr>
        <p:sp>
          <p:nvSpPr>
            <p:cNvPr id="46" name="Flowchart: Process 17">
              <a:extLst>
                <a:ext uri="{FF2B5EF4-FFF2-40B4-BE49-F238E27FC236}">
                  <a16:creationId xmlns:a16="http://schemas.microsoft.com/office/drawing/2014/main" id="{654ED4A7-1706-AE48-B136-0D74D87E2EF7}"/>
                </a:ext>
              </a:extLst>
            </p:cNvPr>
            <p:cNvSpPr/>
            <p:nvPr userDrawn="1"/>
          </p:nvSpPr>
          <p:spPr>
            <a:xfrm>
              <a:off x="6536725" y="579109"/>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picture containing object, clock&#10;&#10;Description automatically generated">
              <a:extLst>
                <a:ext uri="{FF2B5EF4-FFF2-40B4-BE49-F238E27FC236}">
                  <a16:creationId xmlns:a16="http://schemas.microsoft.com/office/drawing/2014/main" id="{F4EBC079-1EC6-0049-8544-C4A739273187}"/>
                </a:ext>
              </a:extLst>
            </p:cNvPr>
            <p:cNvPicPr>
              <a:picLocks noChangeAspect="1"/>
            </p:cNvPicPr>
            <p:nvPr userDrawn="1"/>
          </p:nvPicPr>
          <p:blipFill>
            <a:blip r:embed="rId7"/>
            <a:stretch>
              <a:fillRect/>
            </a:stretch>
          </p:blipFill>
          <p:spPr>
            <a:xfrm>
              <a:off x="6808953" y="516956"/>
              <a:ext cx="742526" cy="1061604"/>
            </a:xfrm>
            <a:prstGeom prst="rect">
              <a:avLst/>
            </a:prstGeom>
          </p:spPr>
        </p:pic>
      </p:grpSp>
      <p:grpSp>
        <p:nvGrpSpPr>
          <p:cNvPr id="48" name="Group 47">
            <a:extLst>
              <a:ext uri="{FF2B5EF4-FFF2-40B4-BE49-F238E27FC236}">
                <a16:creationId xmlns:a16="http://schemas.microsoft.com/office/drawing/2014/main" id="{BEB440F6-33E0-864F-A54D-A01ECED7465B}"/>
              </a:ext>
            </a:extLst>
          </p:cNvPr>
          <p:cNvGrpSpPr/>
          <p:nvPr userDrawn="1"/>
        </p:nvGrpSpPr>
        <p:grpSpPr>
          <a:xfrm>
            <a:off x="6697540" y="4559342"/>
            <a:ext cx="1023169" cy="1061604"/>
            <a:chOff x="6536725" y="1884796"/>
            <a:chExt cx="1023169" cy="1061604"/>
          </a:xfrm>
        </p:grpSpPr>
        <p:sp>
          <p:nvSpPr>
            <p:cNvPr id="49" name="Flowchart: Process 20">
              <a:extLst>
                <a:ext uri="{FF2B5EF4-FFF2-40B4-BE49-F238E27FC236}">
                  <a16:creationId xmlns:a16="http://schemas.microsoft.com/office/drawing/2014/main" id="{4C657535-6925-9B4D-A0B3-6D708B7D4F43}"/>
                </a:ext>
              </a:extLst>
            </p:cNvPr>
            <p:cNvSpPr/>
            <p:nvPr userDrawn="1"/>
          </p:nvSpPr>
          <p:spPr>
            <a:xfrm>
              <a:off x="6536725" y="1948657"/>
              <a:ext cx="166321" cy="9339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icture containing object, clock&#10;&#10;Description automatically generated">
              <a:extLst>
                <a:ext uri="{FF2B5EF4-FFF2-40B4-BE49-F238E27FC236}">
                  <a16:creationId xmlns:a16="http://schemas.microsoft.com/office/drawing/2014/main" id="{52111C83-1B5C-7342-AF34-50DD8564B13B}"/>
                </a:ext>
              </a:extLst>
            </p:cNvPr>
            <p:cNvPicPr>
              <a:picLocks noChangeAspect="1"/>
            </p:cNvPicPr>
            <p:nvPr userDrawn="1"/>
          </p:nvPicPr>
          <p:blipFill>
            <a:blip r:embed="rId7"/>
            <a:stretch>
              <a:fillRect/>
            </a:stretch>
          </p:blipFill>
          <p:spPr>
            <a:xfrm>
              <a:off x="6817368" y="1884796"/>
              <a:ext cx="742526" cy="1061604"/>
            </a:xfrm>
            <a:prstGeom prst="rect">
              <a:avLst/>
            </a:prstGeom>
          </p:spPr>
        </p:pic>
      </p:grpSp>
    </p:spTree>
    <p:custDataLst>
      <p:tags r:id="rId1"/>
    </p:custDataLst>
    <p:extLst>
      <p:ext uri="{BB962C8B-B14F-4D97-AF65-F5344CB8AC3E}">
        <p14:creationId xmlns:p14="http://schemas.microsoft.com/office/powerpoint/2010/main" val="16948223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pic>
        <p:nvPicPr>
          <p:cNvPr id="3" name="Picture 2" descr="A close up of a logo&#10;&#10;Description automatically generated">
            <a:extLst>
              <a:ext uri="{FF2B5EF4-FFF2-40B4-BE49-F238E27FC236}">
                <a16:creationId xmlns:a16="http://schemas.microsoft.com/office/drawing/2014/main" id="{EF8646C7-D584-BC44-BB1D-8527CF37E98D}"/>
              </a:ext>
            </a:extLst>
          </p:cNvPr>
          <p:cNvPicPr>
            <a:picLocks noChangeAspect="1"/>
          </p:cNvPicPr>
          <p:nvPr userDrawn="1"/>
        </p:nvPicPr>
        <p:blipFill>
          <a:blip r:embed="rId7"/>
          <a:stretch>
            <a:fillRect/>
          </a:stretch>
        </p:blipFill>
        <p:spPr>
          <a:xfrm>
            <a:off x="7627308" y="1830169"/>
            <a:ext cx="3263900" cy="2476500"/>
          </a:xfrm>
          <a:prstGeom prst="rect">
            <a:avLst/>
          </a:prstGeom>
        </p:spPr>
      </p:pic>
    </p:spTree>
    <p:custDataLst>
      <p:tags r:id="rId1"/>
    </p:custDataLst>
    <p:extLst>
      <p:ext uri="{BB962C8B-B14F-4D97-AF65-F5344CB8AC3E}">
        <p14:creationId xmlns:p14="http://schemas.microsoft.com/office/powerpoint/2010/main" val="3716946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5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8" name="Content Placeholder 17">
            <a:extLst>
              <a:ext uri="{FF2B5EF4-FFF2-40B4-BE49-F238E27FC236}">
                <a16:creationId xmlns:a16="http://schemas.microsoft.com/office/drawing/2014/main" id="{278B735D-F1CB-4577-AAC9-23E3B236C102}"/>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1" name="Straight Connector 20">
            <a:extLst>
              <a:ext uri="{FF2B5EF4-FFF2-40B4-BE49-F238E27FC236}">
                <a16:creationId xmlns:a16="http://schemas.microsoft.com/office/drawing/2014/main" id="{05A859CC-D697-4E2E-94F4-6E40FB406CA5}"/>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E0EDBBA-2F4B-2A45-9953-021C79663BB9}"/>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logo&#10;&#10;Description automatically generated">
            <a:extLst>
              <a:ext uri="{FF2B5EF4-FFF2-40B4-BE49-F238E27FC236}">
                <a16:creationId xmlns:a16="http://schemas.microsoft.com/office/drawing/2014/main" id="{64E84176-DE8F-E54F-ACC2-FD36F6CABCE5}"/>
              </a:ext>
            </a:extLst>
          </p:cNvPr>
          <p:cNvPicPr>
            <a:picLocks noChangeAspect="1"/>
          </p:cNvPicPr>
          <p:nvPr userDrawn="1"/>
        </p:nvPicPr>
        <p:blipFill>
          <a:blip r:embed="rId7"/>
          <a:stretch>
            <a:fillRect/>
          </a:stretch>
        </p:blipFill>
        <p:spPr>
          <a:xfrm>
            <a:off x="7627308" y="1830169"/>
            <a:ext cx="3263900" cy="2476500"/>
          </a:xfrm>
          <a:prstGeom prst="rect">
            <a:avLst/>
          </a:prstGeom>
        </p:spPr>
      </p:pic>
    </p:spTree>
    <p:custDataLst>
      <p:tags r:id="rId1"/>
    </p:custDataLst>
    <p:extLst>
      <p:ext uri="{BB962C8B-B14F-4D97-AF65-F5344CB8AC3E}">
        <p14:creationId xmlns:p14="http://schemas.microsoft.com/office/powerpoint/2010/main" val="1744232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pic>
        <p:nvPicPr>
          <p:cNvPr id="4" name="Picture 3" descr="A picture containing weapon&#10;&#10;Description automatically generated">
            <a:extLst>
              <a:ext uri="{FF2B5EF4-FFF2-40B4-BE49-F238E27FC236}">
                <a16:creationId xmlns:a16="http://schemas.microsoft.com/office/drawing/2014/main" id="{CF6B627F-CFB1-BC40-A516-FC9255B03C20}"/>
              </a:ext>
            </a:extLst>
          </p:cNvPr>
          <p:cNvPicPr>
            <a:picLocks noChangeAspect="1"/>
          </p:cNvPicPr>
          <p:nvPr userDrawn="1"/>
        </p:nvPicPr>
        <p:blipFill>
          <a:blip r:embed="rId7"/>
          <a:stretch>
            <a:fillRect/>
          </a:stretch>
        </p:blipFill>
        <p:spPr>
          <a:xfrm>
            <a:off x="6908800" y="1830169"/>
            <a:ext cx="4470400" cy="2476500"/>
          </a:xfrm>
          <a:prstGeom prst="rect">
            <a:avLst/>
          </a:prstGeom>
        </p:spPr>
      </p:pic>
    </p:spTree>
    <p:custDataLst>
      <p:tags r:id="rId1"/>
    </p:custDataLst>
    <p:extLst>
      <p:ext uri="{BB962C8B-B14F-4D97-AF65-F5344CB8AC3E}">
        <p14:creationId xmlns:p14="http://schemas.microsoft.com/office/powerpoint/2010/main" val="35369320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9" name="Content Placeholder 17">
            <a:extLst>
              <a:ext uri="{FF2B5EF4-FFF2-40B4-BE49-F238E27FC236}">
                <a16:creationId xmlns:a16="http://schemas.microsoft.com/office/drawing/2014/main" id="{26C69B11-8A23-4677-8818-98E21AF0C239}"/>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B6638EBD-8437-498D-8526-05CB36553D47}"/>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7B3FDCA-FCAD-6B41-8821-CB4540FF2B2A}"/>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icture containing weapon&#10;&#10;Description automatically generated">
            <a:extLst>
              <a:ext uri="{FF2B5EF4-FFF2-40B4-BE49-F238E27FC236}">
                <a16:creationId xmlns:a16="http://schemas.microsoft.com/office/drawing/2014/main" id="{EFD90670-8E86-AD48-9DC4-3C548BD2DBBC}"/>
              </a:ext>
            </a:extLst>
          </p:cNvPr>
          <p:cNvPicPr>
            <a:picLocks noChangeAspect="1"/>
          </p:cNvPicPr>
          <p:nvPr userDrawn="1"/>
        </p:nvPicPr>
        <p:blipFill>
          <a:blip r:embed="rId7"/>
          <a:stretch>
            <a:fillRect/>
          </a:stretch>
        </p:blipFill>
        <p:spPr>
          <a:xfrm>
            <a:off x="6908800" y="1830169"/>
            <a:ext cx="4470400" cy="2476500"/>
          </a:xfrm>
          <a:prstGeom prst="rect">
            <a:avLst/>
          </a:prstGeom>
        </p:spPr>
      </p:pic>
    </p:spTree>
    <p:custDataLst>
      <p:tags r:id="rId1"/>
    </p:custDataLst>
    <p:extLst>
      <p:ext uri="{BB962C8B-B14F-4D97-AF65-F5344CB8AC3E}">
        <p14:creationId xmlns:p14="http://schemas.microsoft.com/office/powerpoint/2010/main" val="1492331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pic>
        <p:nvPicPr>
          <p:cNvPr id="4" name="Picture 3" descr="A picture containing weapon&#10;&#10;Description automatically generated">
            <a:extLst>
              <a:ext uri="{FF2B5EF4-FFF2-40B4-BE49-F238E27FC236}">
                <a16:creationId xmlns:a16="http://schemas.microsoft.com/office/drawing/2014/main" id="{31AFE3BE-4C00-A240-8B72-093CD810EA7D}"/>
              </a:ext>
            </a:extLst>
          </p:cNvPr>
          <p:cNvPicPr>
            <a:picLocks noChangeAspect="1"/>
          </p:cNvPicPr>
          <p:nvPr userDrawn="1"/>
        </p:nvPicPr>
        <p:blipFill>
          <a:blip r:embed="rId7"/>
          <a:stretch>
            <a:fillRect/>
          </a:stretch>
        </p:blipFill>
        <p:spPr>
          <a:xfrm>
            <a:off x="7627308" y="1167635"/>
            <a:ext cx="3263900" cy="3873500"/>
          </a:xfrm>
          <a:prstGeom prst="rect">
            <a:avLst/>
          </a:prstGeom>
        </p:spPr>
      </p:pic>
    </p:spTree>
    <p:custDataLst>
      <p:tags r:id="rId1"/>
    </p:custDataLst>
    <p:extLst>
      <p:ext uri="{BB962C8B-B14F-4D97-AF65-F5344CB8AC3E}">
        <p14:creationId xmlns:p14="http://schemas.microsoft.com/office/powerpoint/2010/main" val="3149639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7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9" name="Content Placeholder 17">
            <a:extLst>
              <a:ext uri="{FF2B5EF4-FFF2-40B4-BE49-F238E27FC236}">
                <a16:creationId xmlns:a16="http://schemas.microsoft.com/office/drawing/2014/main" id="{8EAFD936-A0C3-4F0E-B664-9DA8A29B312F}"/>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0" name="Straight Connector 19">
            <a:extLst>
              <a:ext uri="{FF2B5EF4-FFF2-40B4-BE49-F238E27FC236}">
                <a16:creationId xmlns:a16="http://schemas.microsoft.com/office/drawing/2014/main" id="{E2150BC7-E921-4E02-9C62-75B5B3C02251}"/>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D7E527C-6320-4A47-936B-8D938C18BA8E}"/>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weapon&#10;&#10;Description automatically generated">
            <a:extLst>
              <a:ext uri="{FF2B5EF4-FFF2-40B4-BE49-F238E27FC236}">
                <a16:creationId xmlns:a16="http://schemas.microsoft.com/office/drawing/2014/main" id="{B747BD45-53D8-7D46-9905-17B0D5086752}"/>
              </a:ext>
            </a:extLst>
          </p:cNvPr>
          <p:cNvPicPr>
            <a:picLocks noChangeAspect="1"/>
          </p:cNvPicPr>
          <p:nvPr userDrawn="1"/>
        </p:nvPicPr>
        <p:blipFill>
          <a:blip r:embed="rId7"/>
          <a:stretch>
            <a:fillRect/>
          </a:stretch>
        </p:blipFill>
        <p:spPr>
          <a:xfrm>
            <a:off x="7627308" y="1167635"/>
            <a:ext cx="3263900" cy="3873500"/>
          </a:xfrm>
          <a:prstGeom prst="rect">
            <a:avLst/>
          </a:prstGeom>
        </p:spPr>
      </p:pic>
    </p:spTree>
    <p:custDataLst>
      <p:tags r:id="rId1"/>
    </p:custDataLst>
    <p:extLst>
      <p:ext uri="{BB962C8B-B14F-4D97-AF65-F5344CB8AC3E}">
        <p14:creationId xmlns:p14="http://schemas.microsoft.com/office/powerpoint/2010/main" val="2888736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pic>
        <p:nvPicPr>
          <p:cNvPr id="4" name="Picture 3" descr="A picture containing weapon&#10;&#10;Description automatically generated">
            <a:extLst>
              <a:ext uri="{FF2B5EF4-FFF2-40B4-BE49-F238E27FC236}">
                <a16:creationId xmlns:a16="http://schemas.microsoft.com/office/drawing/2014/main" id="{0FB59D58-4598-D54F-AC2A-C55D2287E562}"/>
              </a:ext>
            </a:extLst>
          </p:cNvPr>
          <p:cNvPicPr>
            <a:picLocks noChangeAspect="1"/>
          </p:cNvPicPr>
          <p:nvPr userDrawn="1"/>
        </p:nvPicPr>
        <p:blipFill>
          <a:blip r:embed="rId7"/>
          <a:stretch>
            <a:fillRect/>
          </a:stretch>
        </p:blipFill>
        <p:spPr>
          <a:xfrm>
            <a:off x="7627308" y="469135"/>
            <a:ext cx="3263900" cy="5270500"/>
          </a:xfrm>
          <a:prstGeom prst="rect">
            <a:avLst/>
          </a:prstGeom>
        </p:spPr>
      </p:pic>
    </p:spTree>
    <p:custDataLst>
      <p:tags r:id="rId1"/>
    </p:custDataLst>
    <p:extLst>
      <p:ext uri="{BB962C8B-B14F-4D97-AF65-F5344CB8AC3E}">
        <p14:creationId xmlns:p14="http://schemas.microsoft.com/office/powerpoint/2010/main" val="38379199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8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9" name="Content Placeholder 17">
            <a:extLst>
              <a:ext uri="{FF2B5EF4-FFF2-40B4-BE49-F238E27FC236}">
                <a16:creationId xmlns:a16="http://schemas.microsoft.com/office/drawing/2014/main" id="{0CDA4314-82C6-45E6-ABFE-98E137F9A0E3}"/>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1" name="Straight Connector 20">
            <a:extLst>
              <a:ext uri="{FF2B5EF4-FFF2-40B4-BE49-F238E27FC236}">
                <a16:creationId xmlns:a16="http://schemas.microsoft.com/office/drawing/2014/main" id="{6BA07D36-012C-423E-B4DA-ABF57ADFA3EA}"/>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A4AE665-5240-994A-8F7A-E71A6D276EA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weapon&#10;&#10;Description automatically generated">
            <a:extLst>
              <a:ext uri="{FF2B5EF4-FFF2-40B4-BE49-F238E27FC236}">
                <a16:creationId xmlns:a16="http://schemas.microsoft.com/office/drawing/2014/main" id="{9725BBC8-62DF-E44F-8E1B-97C9CBD87208}"/>
              </a:ext>
            </a:extLst>
          </p:cNvPr>
          <p:cNvPicPr>
            <a:picLocks noChangeAspect="1"/>
          </p:cNvPicPr>
          <p:nvPr userDrawn="1"/>
        </p:nvPicPr>
        <p:blipFill>
          <a:blip r:embed="rId7"/>
          <a:stretch>
            <a:fillRect/>
          </a:stretch>
        </p:blipFill>
        <p:spPr>
          <a:xfrm>
            <a:off x="7627308" y="469135"/>
            <a:ext cx="3263900" cy="5270500"/>
          </a:xfrm>
          <a:prstGeom prst="rect">
            <a:avLst/>
          </a:prstGeom>
        </p:spPr>
      </p:pic>
    </p:spTree>
    <p:custDataLst>
      <p:tags r:id="rId1"/>
    </p:custDataLst>
    <p:extLst>
      <p:ext uri="{BB962C8B-B14F-4D97-AF65-F5344CB8AC3E}">
        <p14:creationId xmlns:p14="http://schemas.microsoft.com/office/powerpoint/2010/main" val="2702723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FC71DF9-A2B7-D84B-AA4E-DA4A52EAFD23}"/>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2" name="Title 5">
            <a:extLst>
              <a:ext uri="{FF2B5EF4-FFF2-40B4-BE49-F238E27FC236}">
                <a16:creationId xmlns:a16="http://schemas.microsoft.com/office/drawing/2014/main" id="{0A090CD9-9A7A-0041-89D9-0486CA2B944B}"/>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kern="0" dirty="0"/>
              <a:t>Objective Icons – Copy into slides as needed </a:t>
            </a:r>
          </a:p>
        </p:txBody>
      </p:sp>
      <p:pic>
        <p:nvPicPr>
          <p:cNvPr id="5" name="Picture 4">
            <a:extLst>
              <a:ext uri="{FF2B5EF4-FFF2-40B4-BE49-F238E27FC236}">
                <a16:creationId xmlns:a16="http://schemas.microsoft.com/office/drawing/2014/main" id="{9D21E388-8772-8A4C-87CF-4B40006A9A94}"/>
              </a:ext>
            </a:extLst>
          </p:cNvPr>
          <p:cNvPicPr>
            <a:picLocks noChangeAspect="1"/>
          </p:cNvPicPr>
          <p:nvPr userDrawn="1"/>
        </p:nvPicPr>
        <p:blipFill>
          <a:blip r:embed="rId3"/>
          <a:stretch>
            <a:fillRect/>
          </a:stretch>
        </p:blipFill>
        <p:spPr>
          <a:xfrm>
            <a:off x="3097718" y="3761075"/>
            <a:ext cx="1892300" cy="1892300"/>
          </a:xfrm>
          <a:prstGeom prst="rect">
            <a:avLst/>
          </a:prstGeom>
        </p:spPr>
      </p:pic>
      <p:pic>
        <p:nvPicPr>
          <p:cNvPr id="7" name="Picture 6">
            <a:extLst>
              <a:ext uri="{FF2B5EF4-FFF2-40B4-BE49-F238E27FC236}">
                <a16:creationId xmlns:a16="http://schemas.microsoft.com/office/drawing/2014/main" id="{AA85F3B4-4568-994A-BE62-102DEC2B6AD4}"/>
              </a:ext>
            </a:extLst>
          </p:cNvPr>
          <p:cNvPicPr>
            <a:picLocks noChangeAspect="1"/>
          </p:cNvPicPr>
          <p:nvPr userDrawn="1"/>
        </p:nvPicPr>
        <p:blipFill>
          <a:blip r:embed="rId4"/>
          <a:stretch>
            <a:fillRect/>
          </a:stretch>
        </p:blipFill>
        <p:spPr>
          <a:xfrm>
            <a:off x="9258877" y="3761075"/>
            <a:ext cx="1879600" cy="1879600"/>
          </a:xfrm>
          <a:prstGeom prst="rect">
            <a:avLst/>
          </a:prstGeom>
        </p:spPr>
      </p:pic>
      <p:pic>
        <p:nvPicPr>
          <p:cNvPr id="9" name="Picture 8">
            <a:extLst>
              <a:ext uri="{FF2B5EF4-FFF2-40B4-BE49-F238E27FC236}">
                <a16:creationId xmlns:a16="http://schemas.microsoft.com/office/drawing/2014/main" id="{223F98C8-269D-034F-BDB2-EB6F1D73BDA3}"/>
              </a:ext>
            </a:extLst>
          </p:cNvPr>
          <p:cNvPicPr>
            <a:picLocks noChangeAspect="1"/>
          </p:cNvPicPr>
          <p:nvPr userDrawn="1"/>
        </p:nvPicPr>
        <p:blipFill>
          <a:blip r:embed="rId5"/>
          <a:stretch>
            <a:fillRect/>
          </a:stretch>
        </p:blipFill>
        <p:spPr>
          <a:xfrm>
            <a:off x="7205158" y="3761075"/>
            <a:ext cx="1892300" cy="1892300"/>
          </a:xfrm>
          <a:prstGeom prst="rect">
            <a:avLst/>
          </a:prstGeom>
        </p:spPr>
      </p:pic>
      <p:pic>
        <p:nvPicPr>
          <p:cNvPr id="15" name="Picture 14">
            <a:extLst>
              <a:ext uri="{FF2B5EF4-FFF2-40B4-BE49-F238E27FC236}">
                <a16:creationId xmlns:a16="http://schemas.microsoft.com/office/drawing/2014/main" id="{81EB7C1A-D3B3-5A4E-BEC2-53815EEC820E}"/>
              </a:ext>
            </a:extLst>
          </p:cNvPr>
          <p:cNvPicPr>
            <a:picLocks noChangeAspect="1"/>
          </p:cNvPicPr>
          <p:nvPr userDrawn="1"/>
        </p:nvPicPr>
        <p:blipFill>
          <a:blip r:embed="rId6"/>
          <a:stretch>
            <a:fillRect/>
          </a:stretch>
        </p:blipFill>
        <p:spPr>
          <a:xfrm>
            <a:off x="5151438" y="3761075"/>
            <a:ext cx="1892300" cy="1892300"/>
          </a:xfrm>
          <a:prstGeom prst="rect">
            <a:avLst/>
          </a:prstGeom>
        </p:spPr>
      </p:pic>
      <p:pic>
        <p:nvPicPr>
          <p:cNvPr id="20" name="Picture 19">
            <a:extLst>
              <a:ext uri="{FF2B5EF4-FFF2-40B4-BE49-F238E27FC236}">
                <a16:creationId xmlns:a16="http://schemas.microsoft.com/office/drawing/2014/main" id="{C0458C24-ACE3-5C4F-9EEA-BEF6CBDE6980}"/>
              </a:ext>
            </a:extLst>
          </p:cNvPr>
          <p:cNvPicPr>
            <a:picLocks noChangeAspect="1"/>
          </p:cNvPicPr>
          <p:nvPr userDrawn="1"/>
        </p:nvPicPr>
        <p:blipFill>
          <a:blip r:embed="rId7"/>
          <a:stretch>
            <a:fillRect/>
          </a:stretch>
        </p:blipFill>
        <p:spPr>
          <a:xfrm>
            <a:off x="1056698" y="3761075"/>
            <a:ext cx="1879600" cy="1879600"/>
          </a:xfrm>
          <a:prstGeom prst="rect">
            <a:avLst/>
          </a:prstGeom>
        </p:spPr>
      </p:pic>
      <p:pic>
        <p:nvPicPr>
          <p:cNvPr id="22" name="Picture 21">
            <a:extLst>
              <a:ext uri="{FF2B5EF4-FFF2-40B4-BE49-F238E27FC236}">
                <a16:creationId xmlns:a16="http://schemas.microsoft.com/office/drawing/2014/main" id="{5D00BF70-5F93-2041-8013-C956E7E61F36}"/>
              </a:ext>
            </a:extLst>
          </p:cNvPr>
          <p:cNvPicPr>
            <a:picLocks noChangeAspect="1"/>
          </p:cNvPicPr>
          <p:nvPr userDrawn="1"/>
        </p:nvPicPr>
        <p:blipFill>
          <a:blip r:embed="rId8"/>
          <a:stretch>
            <a:fillRect/>
          </a:stretch>
        </p:blipFill>
        <p:spPr>
          <a:xfrm>
            <a:off x="3100893" y="1172694"/>
            <a:ext cx="1892300" cy="1892300"/>
          </a:xfrm>
          <a:prstGeom prst="rect">
            <a:avLst/>
          </a:prstGeom>
        </p:spPr>
      </p:pic>
      <p:pic>
        <p:nvPicPr>
          <p:cNvPr id="30" name="Picture 29">
            <a:extLst>
              <a:ext uri="{FF2B5EF4-FFF2-40B4-BE49-F238E27FC236}">
                <a16:creationId xmlns:a16="http://schemas.microsoft.com/office/drawing/2014/main" id="{745EFA10-9769-BB44-A83F-155957EBC76A}"/>
              </a:ext>
            </a:extLst>
          </p:cNvPr>
          <p:cNvPicPr>
            <a:picLocks noChangeAspect="1"/>
          </p:cNvPicPr>
          <p:nvPr userDrawn="1"/>
        </p:nvPicPr>
        <p:blipFill>
          <a:blip r:embed="rId9"/>
          <a:stretch>
            <a:fillRect/>
          </a:stretch>
        </p:blipFill>
        <p:spPr>
          <a:xfrm>
            <a:off x="9258877" y="1172694"/>
            <a:ext cx="1879600" cy="1879600"/>
          </a:xfrm>
          <a:prstGeom prst="rect">
            <a:avLst/>
          </a:prstGeom>
        </p:spPr>
      </p:pic>
      <p:pic>
        <p:nvPicPr>
          <p:cNvPr id="33" name="Picture 32">
            <a:extLst>
              <a:ext uri="{FF2B5EF4-FFF2-40B4-BE49-F238E27FC236}">
                <a16:creationId xmlns:a16="http://schemas.microsoft.com/office/drawing/2014/main" id="{E4357545-313B-8D47-A77C-2D97DFDD0F5F}"/>
              </a:ext>
            </a:extLst>
          </p:cNvPr>
          <p:cNvPicPr>
            <a:picLocks noChangeAspect="1"/>
          </p:cNvPicPr>
          <p:nvPr userDrawn="1"/>
        </p:nvPicPr>
        <p:blipFill>
          <a:blip r:embed="rId10"/>
          <a:stretch>
            <a:fillRect/>
          </a:stretch>
        </p:blipFill>
        <p:spPr>
          <a:xfrm>
            <a:off x="7201983" y="1172694"/>
            <a:ext cx="1892300" cy="1892300"/>
          </a:xfrm>
          <a:prstGeom prst="rect">
            <a:avLst/>
          </a:prstGeom>
        </p:spPr>
      </p:pic>
      <p:pic>
        <p:nvPicPr>
          <p:cNvPr id="39" name="Picture 38">
            <a:extLst>
              <a:ext uri="{FF2B5EF4-FFF2-40B4-BE49-F238E27FC236}">
                <a16:creationId xmlns:a16="http://schemas.microsoft.com/office/drawing/2014/main" id="{D3FAC15F-54C7-FC49-97C1-6CCD1443260F}"/>
              </a:ext>
            </a:extLst>
          </p:cNvPr>
          <p:cNvPicPr>
            <a:picLocks noChangeAspect="1"/>
          </p:cNvPicPr>
          <p:nvPr userDrawn="1"/>
        </p:nvPicPr>
        <p:blipFill>
          <a:blip r:embed="rId11"/>
          <a:stretch>
            <a:fillRect/>
          </a:stretch>
        </p:blipFill>
        <p:spPr>
          <a:xfrm>
            <a:off x="5157788" y="1172694"/>
            <a:ext cx="1879600" cy="1879600"/>
          </a:xfrm>
          <a:prstGeom prst="rect">
            <a:avLst/>
          </a:prstGeom>
        </p:spPr>
      </p:pic>
      <p:pic>
        <p:nvPicPr>
          <p:cNvPr id="45" name="Picture 44">
            <a:extLst>
              <a:ext uri="{FF2B5EF4-FFF2-40B4-BE49-F238E27FC236}">
                <a16:creationId xmlns:a16="http://schemas.microsoft.com/office/drawing/2014/main" id="{5BD641F7-4588-784E-BEDC-5D712A4B2D5E}"/>
              </a:ext>
            </a:extLst>
          </p:cNvPr>
          <p:cNvPicPr>
            <a:picLocks noChangeAspect="1"/>
          </p:cNvPicPr>
          <p:nvPr userDrawn="1"/>
        </p:nvPicPr>
        <p:blipFill>
          <a:blip r:embed="rId12"/>
          <a:stretch>
            <a:fillRect/>
          </a:stretch>
        </p:blipFill>
        <p:spPr>
          <a:xfrm>
            <a:off x="1056698" y="1172694"/>
            <a:ext cx="1879600" cy="1879600"/>
          </a:xfrm>
          <a:prstGeom prst="rect">
            <a:avLst/>
          </a:prstGeom>
        </p:spPr>
      </p:pic>
      <p:sp>
        <p:nvSpPr>
          <p:cNvPr id="46" name="Content Placeholder 17">
            <a:extLst>
              <a:ext uri="{FF2B5EF4-FFF2-40B4-BE49-F238E27FC236}">
                <a16:creationId xmlns:a16="http://schemas.microsoft.com/office/drawing/2014/main" id="{4095E841-074D-0448-932F-7B9B4A34DB43}"/>
              </a:ext>
            </a:extLst>
          </p:cNvPr>
          <p:cNvSpPr>
            <a:spLocks noGrp="1"/>
          </p:cNvSpPr>
          <p:nvPr>
            <p:ph sz="quarter" idx="11" hasCustomPrompt="1"/>
          </p:nvPr>
        </p:nvSpPr>
        <p:spPr>
          <a:xfrm>
            <a:off x="906517"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revise</a:t>
            </a:r>
          </a:p>
        </p:txBody>
      </p:sp>
      <p:sp>
        <p:nvSpPr>
          <p:cNvPr id="47" name="Content Placeholder 17">
            <a:extLst>
              <a:ext uri="{FF2B5EF4-FFF2-40B4-BE49-F238E27FC236}">
                <a16:creationId xmlns:a16="http://schemas.microsoft.com/office/drawing/2014/main" id="{F43B446E-B054-E64C-877A-A529F4837538}"/>
              </a:ext>
            </a:extLst>
          </p:cNvPr>
          <p:cNvSpPr>
            <a:spLocks noGrp="1"/>
          </p:cNvSpPr>
          <p:nvPr>
            <p:ph sz="quarter" idx="12" hasCustomPrompt="1"/>
          </p:nvPr>
        </p:nvSpPr>
        <p:spPr>
          <a:xfrm>
            <a:off x="2943135"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develop</a:t>
            </a:r>
          </a:p>
        </p:txBody>
      </p:sp>
      <p:sp>
        <p:nvSpPr>
          <p:cNvPr id="48" name="Content Placeholder 17">
            <a:extLst>
              <a:ext uri="{FF2B5EF4-FFF2-40B4-BE49-F238E27FC236}">
                <a16:creationId xmlns:a16="http://schemas.microsoft.com/office/drawing/2014/main" id="{5E2C4F8D-D49E-3F4D-AEB0-118CAA262D5F}"/>
              </a:ext>
            </a:extLst>
          </p:cNvPr>
          <p:cNvSpPr>
            <a:spLocks noGrp="1"/>
          </p:cNvSpPr>
          <p:nvPr>
            <p:ph sz="quarter" idx="13" hasCustomPrompt="1"/>
          </p:nvPr>
        </p:nvSpPr>
        <p:spPr>
          <a:xfrm>
            <a:off x="4965899"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review</a:t>
            </a:r>
          </a:p>
        </p:txBody>
      </p:sp>
      <p:sp>
        <p:nvSpPr>
          <p:cNvPr id="49" name="Content Placeholder 17">
            <a:extLst>
              <a:ext uri="{FF2B5EF4-FFF2-40B4-BE49-F238E27FC236}">
                <a16:creationId xmlns:a16="http://schemas.microsoft.com/office/drawing/2014/main" id="{0C793AB4-83D8-AC43-B104-01DDC2994199}"/>
              </a:ext>
            </a:extLst>
          </p:cNvPr>
          <p:cNvSpPr>
            <a:spLocks noGrp="1"/>
          </p:cNvSpPr>
          <p:nvPr>
            <p:ph sz="quarter" idx="14" hasCustomPrompt="1"/>
          </p:nvPr>
        </p:nvSpPr>
        <p:spPr>
          <a:xfrm>
            <a:off x="7002517"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recognize</a:t>
            </a:r>
          </a:p>
        </p:txBody>
      </p:sp>
      <p:sp>
        <p:nvSpPr>
          <p:cNvPr id="50" name="Content Placeholder 17">
            <a:extLst>
              <a:ext uri="{FF2B5EF4-FFF2-40B4-BE49-F238E27FC236}">
                <a16:creationId xmlns:a16="http://schemas.microsoft.com/office/drawing/2014/main" id="{C193F6FB-8A1C-6C45-B91F-259894CAD085}"/>
              </a:ext>
            </a:extLst>
          </p:cNvPr>
          <p:cNvSpPr>
            <a:spLocks noGrp="1"/>
          </p:cNvSpPr>
          <p:nvPr>
            <p:ph sz="quarter" idx="15" hasCustomPrompt="1"/>
          </p:nvPr>
        </p:nvSpPr>
        <p:spPr>
          <a:xfrm>
            <a:off x="9066845"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identify</a:t>
            </a:r>
          </a:p>
        </p:txBody>
      </p:sp>
      <p:sp>
        <p:nvSpPr>
          <p:cNvPr id="51" name="Content Placeholder 17">
            <a:extLst>
              <a:ext uri="{FF2B5EF4-FFF2-40B4-BE49-F238E27FC236}">
                <a16:creationId xmlns:a16="http://schemas.microsoft.com/office/drawing/2014/main" id="{B8C8A977-1D5B-714B-8FEF-9C8DEE16551D}"/>
              </a:ext>
            </a:extLst>
          </p:cNvPr>
          <p:cNvSpPr>
            <a:spLocks noGrp="1"/>
          </p:cNvSpPr>
          <p:nvPr>
            <p:ph sz="quarter" idx="16" hasCustomPrompt="1"/>
          </p:nvPr>
        </p:nvSpPr>
        <p:spPr>
          <a:xfrm>
            <a:off x="906517"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demonstrate</a:t>
            </a:r>
          </a:p>
        </p:txBody>
      </p:sp>
      <p:sp>
        <p:nvSpPr>
          <p:cNvPr id="52" name="Content Placeholder 17">
            <a:extLst>
              <a:ext uri="{FF2B5EF4-FFF2-40B4-BE49-F238E27FC236}">
                <a16:creationId xmlns:a16="http://schemas.microsoft.com/office/drawing/2014/main" id="{C4F5B48F-F225-7C46-9F0A-FCCA9924451E}"/>
              </a:ext>
            </a:extLst>
          </p:cNvPr>
          <p:cNvSpPr>
            <a:spLocks noGrp="1"/>
          </p:cNvSpPr>
          <p:nvPr>
            <p:ph sz="quarter" idx="17" hasCustomPrompt="1"/>
          </p:nvPr>
        </p:nvSpPr>
        <p:spPr>
          <a:xfrm>
            <a:off x="2943135"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analyze</a:t>
            </a:r>
          </a:p>
        </p:txBody>
      </p:sp>
      <p:sp>
        <p:nvSpPr>
          <p:cNvPr id="53" name="Content Placeholder 17">
            <a:extLst>
              <a:ext uri="{FF2B5EF4-FFF2-40B4-BE49-F238E27FC236}">
                <a16:creationId xmlns:a16="http://schemas.microsoft.com/office/drawing/2014/main" id="{6BD5A81F-4AAB-8D41-9677-7F2455EB5E0C}"/>
              </a:ext>
            </a:extLst>
          </p:cNvPr>
          <p:cNvSpPr>
            <a:spLocks noGrp="1"/>
          </p:cNvSpPr>
          <p:nvPr>
            <p:ph sz="quarter" idx="18" hasCustomPrompt="1"/>
          </p:nvPr>
        </p:nvSpPr>
        <p:spPr>
          <a:xfrm>
            <a:off x="4965899"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define</a:t>
            </a:r>
          </a:p>
        </p:txBody>
      </p:sp>
      <p:sp>
        <p:nvSpPr>
          <p:cNvPr id="54" name="Content Placeholder 17">
            <a:extLst>
              <a:ext uri="{FF2B5EF4-FFF2-40B4-BE49-F238E27FC236}">
                <a16:creationId xmlns:a16="http://schemas.microsoft.com/office/drawing/2014/main" id="{929874B6-D03C-AF41-89B0-324F5562B739}"/>
              </a:ext>
            </a:extLst>
          </p:cNvPr>
          <p:cNvSpPr>
            <a:spLocks noGrp="1"/>
          </p:cNvSpPr>
          <p:nvPr>
            <p:ph sz="quarter" idx="19" hasCustomPrompt="1"/>
          </p:nvPr>
        </p:nvSpPr>
        <p:spPr>
          <a:xfrm>
            <a:off x="7002517"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compare</a:t>
            </a:r>
          </a:p>
        </p:txBody>
      </p:sp>
      <p:sp>
        <p:nvSpPr>
          <p:cNvPr id="55" name="Content Placeholder 17">
            <a:extLst>
              <a:ext uri="{FF2B5EF4-FFF2-40B4-BE49-F238E27FC236}">
                <a16:creationId xmlns:a16="http://schemas.microsoft.com/office/drawing/2014/main" id="{0AED3037-4E10-AA4D-8E51-53E1F50A6F24}"/>
              </a:ext>
            </a:extLst>
          </p:cNvPr>
          <p:cNvSpPr>
            <a:spLocks noGrp="1"/>
          </p:cNvSpPr>
          <p:nvPr>
            <p:ph sz="quarter" idx="20" hasCustomPrompt="1"/>
          </p:nvPr>
        </p:nvSpPr>
        <p:spPr>
          <a:xfrm>
            <a:off x="9066845" y="5563034"/>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assess</a:t>
            </a:r>
          </a:p>
        </p:txBody>
      </p:sp>
    </p:spTree>
    <p:custDataLst>
      <p:tags r:id="rId1"/>
    </p:custDataLst>
    <p:extLst>
      <p:ext uri="{BB962C8B-B14F-4D97-AF65-F5344CB8AC3E}">
        <p14:creationId xmlns:p14="http://schemas.microsoft.com/office/powerpoint/2010/main" val="202129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pic>
        <p:nvPicPr>
          <p:cNvPr id="4" name="Picture 3" descr="A picture containing weapon&#10;&#10;Description automatically generated">
            <a:extLst>
              <a:ext uri="{FF2B5EF4-FFF2-40B4-BE49-F238E27FC236}">
                <a16:creationId xmlns:a16="http://schemas.microsoft.com/office/drawing/2014/main" id="{2309F196-208D-D34A-A2E9-A998D37D837B}"/>
              </a:ext>
            </a:extLst>
          </p:cNvPr>
          <p:cNvPicPr>
            <a:picLocks noChangeAspect="1"/>
          </p:cNvPicPr>
          <p:nvPr userDrawn="1"/>
        </p:nvPicPr>
        <p:blipFill>
          <a:blip r:embed="rId7"/>
          <a:stretch>
            <a:fillRect/>
          </a:stretch>
        </p:blipFill>
        <p:spPr>
          <a:xfrm>
            <a:off x="7601908" y="456435"/>
            <a:ext cx="3289300" cy="5295900"/>
          </a:xfrm>
          <a:prstGeom prst="rect">
            <a:avLst/>
          </a:prstGeom>
        </p:spPr>
      </p:pic>
    </p:spTree>
    <p:custDataLst>
      <p:tags r:id="rId1"/>
    </p:custDataLst>
    <p:extLst>
      <p:ext uri="{BB962C8B-B14F-4D97-AF65-F5344CB8AC3E}">
        <p14:creationId xmlns:p14="http://schemas.microsoft.com/office/powerpoint/2010/main" val="3059535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9_Eight Person Ta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9" name="Content Placeholder 17">
            <a:extLst>
              <a:ext uri="{FF2B5EF4-FFF2-40B4-BE49-F238E27FC236}">
                <a16:creationId xmlns:a16="http://schemas.microsoft.com/office/drawing/2014/main" id="{F80F2317-9223-4BA8-9FC4-4C635351D4EE}"/>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for longer titles</a:t>
            </a:r>
          </a:p>
        </p:txBody>
      </p:sp>
      <p:cxnSp>
        <p:nvCxnSpPr>
          <p:cNvPr id="21" name="Straight Connector 20">
            <a:extLst>
              <a:ext uri="{FF2B5EF4-FFF2-40B4-BE49-F238E27FC236}">
                <a16:creationId xmlns:a16="http://schemas.microsoft.com/office/drawing/2014/main" id="{F89A774C-48E2-428E-AFB5-F4F1895FFE4E}"/>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EF0E29F-AC6B-2D47-AC92-84A156A40FD0}"/>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weapon&#10;&#10;Description automatically generated">
            <a:extLst>
              <a:ext uri="{FF2B5EF4-FFF2-40B4-BE49-F238E27FC236}">
                <a16:creationId xmlns:a16="http://schemas.microsoft.com/office/drawing/2014/main" id="{1F7D8634-7AB0-0F4D-A9AC-825991D385F6}"/>
              </a:ext>
            </a:extLst>
          </p:cNvPr>
          <p:cNvPicPr>
            <a:picLocks noChangeAspect="1"/>
          </p:cNvPicPr>
          <p:nvPr userDrawn="1"/>
        </p:nvPicPr>
        <p:blipFill>
          <a:blip r:embed="rId7"/>
          <a:stretch>
            <a:fillRect/>
          </a:stretch>
        </p:blipFill>
        <p:spPr>
          <a:xfrm>
            <a:off x="7601908" y="456435"/>
            <a:ext cx="3289300" cy="5295900"/>
          </a:xfrm>
          <a:prstGeom prst="rect">
            <a:avLst/>
          </a:prstGeom>
        </p:spPr>
      </p:pic>
    </p:spTree>
    <p:custDataLst>
      <p:tags r:id="rId1"/>
    </p:custDataLst>
    <p:extLst>
      <p:ext uri="{BB962C8B-B14F-4D97-AF65-F5344CB8AC3E}">
        <p14:creationId xmlns:p14="http://schemas.microsoft.com/office/powerpoint/2010/main" val="11962023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District Team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799" y="295772"/>
            <a:ext cx="6046205"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8" name="Flowchart: Manual Input 7">
            <a:extLst>
              <a:ext uri="{FF2B5EF4-FFF2-40B4-BE49-F238E27FC236}">
                <a16:creationId xmlns:a16="http://schemas.microsoft.com/office/drawing/2014/main" id="{79479C8A-9824-1844-A094-AEF3386F714F}"/>
              </a:ext>
            </a:extLst>
          </p:cNvPr>
          <p:cNvSpPr/>
          <p:nvPr userDrawn="1"/>
        </p:nvSpPr>
        <p:spPr>
          <a:xfrm>
            <a:off x="6351005" y="1204516"/>
            <a:ext cx="2743198" cy="5026884"/>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District Team</a:t>
            </a:r>
          </a:p>
        </p:txBody>
      </p:sp>
      <p:sp>
        <p:nvSpPr>
          <p:cNvPr id="20" name="Flowchart: Manual Input 8">
            <a:extLst>
              <a:ext uri="{FF2B5EF4-FFF2-40B4-BE49-F238E27FC236}">
                <a16:creationId xmlns:a16="http://schemas.microsoft.com/office/drawing/2014/main" id="{19552A8F-E5B8-F14C-B1C4-63660E5341F0}"/>
              </a:ext>
            </a:extLst>
          </p:cNvPr>
          <p:cNvSpPr/>
          <p:nvPr userDrawn="1"/>
        </p:nvSpPr>
        <p:spPr>
          <a:xfrm flipH="1">
            <a:off x="9200894" y="1204516"/>
            <a:ext cx="2743200" cy="5026884"/>
          </a:xfrm>
          <a:prstGeom prst="flowChartManualInpu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District Team</a:t>
            </a:r>
          </a:p>
        </p:txBody>
      </p:sp>
    </p:spTree>
    <p:custDataLst>
      <p:tags r:id="rId1"/>
    </p:custDataLst>
    <p:extLst>
      <p:ext uri="{BB962C8B-B14F-4D97-AF65-F5344CB8AC3E}">
        <p14:creationId xmlns:p14="http://schemas.microsoft.com/office/powerpoint/2010/main" val="2885881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District Team">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18F2C8-6435-9747-AE44-313DDC6B5ED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9" name="Rectangle 8">
            <a:extLst>
              <a:ext uri="{FF2B5EF4-FFF2-40B4-BE49-F238E27FC236}">
                <a16:creationId xmlns:a16="http://schemas.microsoft.com/office/drawing/2014/main" id="{49D98621-18D6-8D4E-9EED-0023B2EC3063}"/>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19DF306-2C1E-2E41-9B84-5CBBC5A913D2}"/>
              </a:ext>
            </a:extLst>
          </p:cNvPr>
          <p:cNvSpPr>
            <a:spLocks noGrp="1"/>
          </p:cNvSpPr>
          <p:nvPr>
            <p:ph idx="1"/>
          </p:nvPr>
        </p:nvSpPr>
        <p:spPr>
          <a:xfrm>
            <a:off x="313560" y="1830169"/>
            <a:ext cx="5505350"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14" name="Content Placeholder 17">
            <a:extLst>
              <a:ext uri="{FF2B5EF4-FFF2-40B4-BE49-F238E27FC236}">
                <a16:creationId xmlns:a16="http://schemas.microsoft.com/office/drawing/2014/main" id="{227FF2C4-9C9B-7845-B7EA-BE3F63EDBCD6}"/>
              </a:ext>
            </a:extLst>
          </p:cNvPr>
          <p:cNvSpPr>
            <a:spLocks noGrp="1"/>
          </p:cNvSpPr>
          <p:nvPr>
            <p:ph sz="quarter" idx="12"/>
          </p:nvPr>
        </p:nvSpPr>
        <p:spPr>
          <a:xfrm>
            <a:off x="304800" y="295772"/>
            <a:ext cx="5513690"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6CEE5FCA-4B71-7745-A584-EDD24F14AB4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C30CCA3-1B1F-DE49-8083-1C6C1C6E7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1860" y="6208776"/>
            <a:ext cx="649224" cy="649224"/>
          </a:xfrm>
          <a:prstGeom prst="rect">
            <a:avLst/>
          </a:prstGeom>
        </p:spPr>
      </p:pic>
      <p:pic>
        <p:nvPicPr>
          <p:cNvPr id="16" name="Picture 15">
            <a:extLst>
              <a:ext uri="{FF2B5EF4-FFF2-40B4-BE49-F238E27FC236}">
                <a16:creationId xmlns:a16="http://schemas.microsoft.com/office/drawing/2014/main" id="{2B195B70-1DE7-E047-BEBF-5F6F7E61A4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1984" y="6208776"/>
            <a:ext cx="649224" cy="649224"/>
          </a:xfrm>
          <a:prstGeom prst="rect">
            <a:avLst/>
          </a:prstGeom>
        </p:spPr>
      </p:pic>
      <p:pic>
        <p:nvPicPr>
          <p:cNvPr id="17" name="Picture 16">
            <a:extLst>
              <a:ext uri="{FF2B5EF4-FFF2-40B4-BE49-F238E27FC236}">
                <a16:creationId xmlns:a16="http://schemas.microsoft.com/office/drawing/2014/main" id="{44591226-9252-BE47-818B-9849F9A93E5E}"/>
              </a:ext>
            </a:extLst>
          </p:cNvPr>
          <p:cNvPicPr>
            <a:picLocks noChangeAspect="1"/>
          </p:cNvPicPr>
          <p:nvPr userDrawn="1"/>
        </p:nvPicPr>
        <p:blipFill>
          <a:blip r:embed="rId6"/>
          <a:stretch>
            <a:fillRect/>
          </a:stretch>
        </p:blipFill>
        <p:spPr>
          <a:xfrm>
            <a:off x="11542776" y="6208776"/>
            <a:ext cx="649224" cy="649224"/>
          </a:xfrm>
          <a:prstGeom prst="rect">
            <a:avLst/>
          </a:prstGeom>
        </p:spPr>
      </p:pic>
      <p:sp>
        <p:nvSpPr>
          <p:cNvPr id="18" name="Flowchart: Manual Input 7">
            <a:extLst>
              <a:ext uri="{FF2B5EF4-FFF2-40B4-BE49-F238E27FC236}">
                <a16:creationId xmlns:a16="http://schemas.microsoft.com/office/drawing/2014/main" id="{79479C8A-9824-1844-A094-AEF3386F714F}"/>
              </a:ext>
            </a:extLst>
          </p:cNvPr>
          <p:cNvSpPr/>
          <p:nvPr userDrawn="1"/>
        </p:nvSpPr>
        <p:spPr>
          <a:xfrm>
            <a:off x="6736465" y="649230"/>
            <a:ext cx="4815069" cy="5586597"/>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District Team</a:t>
            </a:r>
          </a:p>
        </p:txBody>
      </p:sp>
    </p:spTree>
    <p:custDataLst>
      <p:tags r:id="rId1"/>
    </p:custDataLst>
    <p:extLst>
      <p:ext uri="{BB962C8B-B14F-4D97-AF65-F5344CB8AC3E}">
        <p14:creationId xmlns:p14="http://schemas.microsoft.com/office/powerpoint/2010/main" val="30824532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sign Option 3">
    <p:spTree>
      <p:nvGrpSpPr>
        <p:cNvPr id="1" name=""/>
        <p:cNvGrpSpPr/>
        <p:nvPr/>
      </p:nvGrpSpPr>
      <p:grpSpPr>
        <a:xfrm>
          <a:off x="0" y="0"/>
          <a:ext cx="0" cy="0"/>
          <a:chOff x="0" y="0"/>
          <a:chExt cx="0" cy="0"/>
        </a:xfrm>
      </p:grpSpPr>
      <p:pic>
        <p:nvPicPr>
          <p:cNvPr id="12" name="Picture Placeholder 3">
            <a:extLst>
              <a:ext uri="{FF2B5EF4-FFF2-40B4-BE49-F238E27FC236}">
                <a16:creationId xmlns:a16="http://schemas.microsoft.com/office/drawing/2014/main" id="{42D84BB0-65BD-D34C-AAFB-880B46F1D052}"/>
              </a:ext>
            </a:extLst>
          </p:cNvPr>
          <p:cNvPicPr>
            <a:picLocks noChangeAspect="1"/>
          </p:cNvPicPr>
          <p:nvPr userDrawn="1"/>
        </p:nvPicPr>
        <p:blipFill rotWithShape="1">
          <a:blip r:embed="rId3"/>
          <a:srcRect l="5044" t="16712" r="41615" b="46086"/>
          <a:stretch/>
        </p:blipFill>
        <p:spPr>
          <a:xfrm flipH="1">
            <a:off x="0" y="3748"/>
            <a:ext cx="12192000" cy="6235006"/>
          </a:xfrm>
          <a:prstGeom prst="rect">
            <a:avLst/>
          </a:prstGeom>
        </p:spPr>
      </p:pic>
      <p:sp>
        <p:nvSpPr>
          <p:cNvPr id="7" name="Picture Placeholder 7">
            <a:extLst>
              <a:ext uri="{FF2B5EF4-FFF2-40B4-BE49-F238E27FC236}">
                <a16:creationId xmlns:a16="http://schemas.microsoft.com/office/drawing/2014/main" id="{338FF33D-4135-C742-A5CD-DE6A285D97EF}"/>
              </a:ext>
            </a:extLst>
          </p:cNvPr>
          <p:cNvSpPr>
            <a:spLocks noGrp="1"/>
          </p:cNvSpPr>
          <p:nvPr>
            <p:ph type="pic" sz="quarter" idx="10"/>
          </p:nvPr>
        </p:nvSpPr>
        <p:spPr>
          <a:xfrm>
            <a:off x="0" y="0"/>
            <a:ext cx="12192000" cy="6208776"/>
          </a:xfrm>
          <a:prstGeom prst="rect">
            <a:avLst/>
          </a:prstGeom>
        </p:spPr>
      </p:sp>
      <p:sp>
        <p:nvSpPr>
          <p:cNvPr id="16" name="Rectangle 15">
            <a:extLst>
              <a:ext uri="{FF2B5EF4-FFF2-40B4-BE49-F238E27FC236}">
                <a16:creationId xmlns:a16="http://schemas.microsoft.com/office/drawing/2014/main" id="{CC69F5DD-FECB-A94D-BA3B-C64E8520B12A}"/>
              </a:ext>
            </a:extLst>
          </p:cNvPr>
          <p:cNvSpPr/>
          <p:nvPr userDrawn="1"/>
        </p:nvSpPr>
        <p:spPr>
          <a:xfrm>
            <a:off x="0" y="-1"/>
            <a:ext cx="12192000" cy="1143001"/>
          </a:xfrm>
          <a:prstGeom prst="rect">
            <a:avLst/>
          </a:prstGeom>
          <a:gradFill>
            <a:gsLst>
              <a:gs pos="20000">
                <a:schemeClr val="accent1">
                  <a:lumMod val="5000"/>
                  <a:lumOff val="95000"/>
                </a:schemeClr>
              </a:gs>
              <a:gs pos="73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910AFE0-A20F-FF46-B97A-170E25A53BC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17">
            <a:extLst>
              <a:ext uri="{FF2B5EF4-FFF2-40B4-BE49-F238E27FC236}">
                <a16:creationId xmlns:a16="http://schemas.microsoft.com/office/drawing/2014/main" id="{08DFB685-40B9-404E-B8DE-19C33E97EB93}"/>
              </a:ext>
            </a:extLst>
          </p:cNvPr>
          <p:cNvSpPr>
            <a:spLocks noGrp="1"/>
          </p:cNvSpPr>
          <p:nvPr>
            <p:ph sz="quarter" idx="12"/>
          </p:nvPr>
        </p:nvSpPr>
        <p:spPr>
          <a:xfrm>
            <a:off x="304799" y="295772"/>
            <a:ext cx="9368589"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660202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Design Option 3">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DE45A395-9500-AC44-A439-C97D4BEFA9B1}"/>
              </a:ext>
            </a:extLst>
          </p:cNvPr>
          <p:cNvPicPr>
            <a:picLocks noChangeAspect="1"/>
          </p:cNvPicPr>
          <p:nvPr userDrawn="1"/>
        </p:nvPicPr>
        <p:blipFill rotWithShape="1">
          <a:blip r:embed="rId3"/>
          <a:srcRect l="5044" t="16712" r="41615" b="42392"/>
          <a:stretch/>
        </p:blipFill>
        <p:spPr>
          <a:xfrm flipH="1">
            <a:off x="0" y="3748"/>
            <a:ext cx="12192000" cy="6854252"/>
          </a:xfrm>
          <a:prstGeom prst="rect">
            <a:avLst/>
          </a:prstGeom>
        </p:spPr>
      </p:pic>
      <p:sp>
        <p:nvSpPr>
          <p:cNvPr id="7" name="Picture Placeholder 7">
            <a:extLst>
              <a:ext uri="{FF2B5EF4-FFF2-40B4-BE49-F238E27FC236}">
                <a16:creationId xmlns:a16="http://schemas.microsoft.com/office/drawing/2014/main" id="{366291A1-A687-CE44-9457-579423955052}"/>
              </a:ext>
            </a:extLst>
          </p:cNvPr>
          <p:cNvSpPr>
            <a:spLocks noGrp="1"/>
          </p:cNvSpPr>
          <p:nvPr>
            <p:ph type="pic" sz="quarter" idx="10"/>
          </p:nvPr>
        </p:nvSpPr>
        <p:spPr>
          <a:xfrm>
            <a:off x="0" y="0"/>
            <a:ext cx="12192000" cy="6854252"/>
          </a:xfrm>
          <a:prstGeom prst="rect">
            <a:avLst/>
          </a:prstGeom>
        </p:spPr>
        <p:txBody>
          <a:bodyPr/>
          <a:lstStyle/>
          <a:p>
            <a:endParaRPr lang="en-US" dirty="0"/>
          </a:p>
        </p:txBody>
      </p:sp>
      <p:sp>
        <p:nvSpPr>
          <p:cNvPr id="16" name="Rectangle 15">
            <a:extLst>
              <a:ext uri="{FF2B5EF4-FFF2-40B4-BE49-F238E27FC236}">
                <a16:creationId xmlns:a16="http://schemas.microsoft.com/office/drawing/2014/main" id="{CC69F5DD-FECB-A94D-BA3B-C64E8520B12A}"/>
              </a:ext>
            </a:extLst>
          </p:cNvPr>
          <p:cNvSpPr/>
          <p:nvPr userDrawn="1"/>
        </p:nvSpPr>
        <p:spPr>
          <a:xfrm>
            <a:off x="0" y="-1"/>
            <a:ext cx="12192000" cy="1143001"/>
          </a:xfrm>
          <a:prstGeom prst="rect">
            <a:avLst/>
          </a:prstGeom>
          <a:gradFill>
            <a:gsLst>
              <a:gs pos="20000">
                <a:schemeClr val="accent1">
                  <a:lumMod val="5000"/>
                  <a:lumOff val="95000"/>
                </a:schemeClr>
              </a:gs>
              <a:gs pos="73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910AFE0-A20F-FF46-B97A-170E25A53BC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17">
            <a:extLst>
              <a:ext uri="{FF2B5EF4-FFF2-40B4-BE49-F238E27FC236}">
                <a16:creationId xmlns:a16="http://schemas.microsoft.com/office/drawing/2014/main" id="{08DFB685-40B9-404E-B8DE-19C33E97EB93}"/>
              </a:ext>
            </a:extLst>
          </p:cNvPr>
          <p:cNvSpPr>
            <a:spLocks noGrp="1"/>
          </p:cNvSpPr>
          <p:nvPr>
            <p:ph sz="quarter" idx="12"/>
          </p:nvPr>
        </p:nvSpPr>
        <p:spPr>
          <a:xfrm>
            <a:off x="304799" y="295772"/>
            <a:ext cx="9368589"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5380838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What is N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CAE529-2352-D349-92F5-82E6C575A79D}"/>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
        <p:nvSpPr>
          <p:cNvPr id="13" name="Content Placeholder 17">
            <a:extLst>
              <a:ext uri="{FF2B5EF4-FFF2-40B4-BE49-F238E27FC236}">
                <a16:creationId xmlns:a16="http://schemas.microsoft.com/office/drawing/2014/main" id="{C7D6EE5A-4E0D-184F-9244-AF6ABB3869C2}"/>
              </a:ext>
            </a:extLst>
          </p:cNvPr>
          <p:cNvSpPr>
            <a:spLocks noGrp="1"/>
          </p:cNvSpPr>
          <p:nvPr>
            <p:ph sz="quarter" idx="12" hasCustomPrompt="1"/>
          </p:nvPr>
        </p:nvSpPr>
        <p:spPr>
          <a:xfrm>
            <a:off x="304799" y="295772"/>
            <a:ext cx="11484864" cy="649224"/>
          </a:xfrm>
          <a:prstGeom prst="rect">
            <a:avLst/>
          </a:prstGeom>
        </p:spPr>
        <p:txBody>
          <a:bodyPr anchor="ctr"/>
          <a:lstStyle>
            <a:lvl1pPr marL="0" indent="0" algn="l">
              <a:buNone/>
              <a:defRPr lang="en-US" sz="3600" b="1" i="0" kern="1200" dirty="0">
                <a:solidFill>
                  <a:schemeClr val="bg1"/>
                </a:solidFill>
                <a:latin typeface="Myriad Pro Light" charset="0"/>
                <a:ea typeface="Myriad Pro Light" charset="0"/>
                <a:cs typeface="Myriad Pro Light" charset="0"/>
              </a:defRPr>
            </a:lvl1pPr>
          </a:lstStyle>
          <a:p>
            <a:pPr lvl="0"/>
            <a:r>
              <a:rPr lang="en-US" dirty="0"/>
              <a:t>What is Next</a:t>
            </a:r>
          </a:p>
        </p:txBody>
      </p:sp>
      <p:sp>
        <p:nvSpPr>
          <p:cNvPr id="11" name="Content Placeholder 17">
            <a:extLst>
              <a:ext uri="{FF2B5EF4-FFF2-40B4-BE49-F238E27FC236}">
                <a16:creationId xmlns:a16="http://schemas.microsoft.com/office/drawing/2014/main" id="{FC42C03D-E047-418F-9890-496FD162A2A0}"/>
              </a:ext>
            </a:extLst>
          </p:cNvPr>
          <p:cNvSpPr>
            <a:spLocks noGrp="1"/>
          </p:cNvSpPr>
          <p:nvPr>
            <p:ph sz="quarter" idx="13"/>
          </p:nvPr>
        </p:nvSpPr>
        <p:spPr>
          <a:xfrm>
            <a:off x="5977282" y="1930417"/>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pic>
        <p:nvPicPr>
          <p:cNvPr id="10" name="Picture 9">
            <a:extLst>
              <a:ext uri="{FF2B5EF4-FFF2-40B4-BE49-F238E27FC236}">
                <a16:creationId xmlns:a16="http://schemas.microsoft.com/office/drawing/2014/main" id="{C9473D6F-103B-E644-B552-C8310F59EE19}"/>
              </a:ext>
            </a:extLst>
          </p:cNvPr>
          <p:cNvPicPr>
            <a:picLocks noChangeAspect="1"/>
          </p:cNvPicPr>
          <p:nvPr userDrawn="1"/>
        </p:nvPicPr>
        <p:blipFill>
          <a:blip r:embed="rId4"/>
          <a:srcRect/>
          <a:stretch/>
        </p:blipFill>
        <p:spPr>
          <a:xfrm>
            <a:off x="777250" y="1651657"/>
            <a:ext cx="4514067" cy="4544568"/>
          </a:xfrm>
          <a:prstGeom prst="rect">
            <a:avLst/>
          </a:prstGeom>
        </p:spPr>
      </p:pic>
    </p:spTree>
    <p:custDataLst>
      <p:tags r:id="rId1"/>
    </p:custDataLst>
    <p:extLst>
      <p:ext uri="{BB962C8B-B14F-4D97-AF65-F5344CB8AC3E}">
        <p14:creationId xmlns:p14="http://schemas.microsoft.com/office/powerpoint/2010/main" val="2546284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What is N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2F6CD-EF06-7F4D-A5D8-DA2C53A19B70}"/>
              </a:ext>
            </a:extLst>
          </p:cNvPr>
          <p:cNvPicPr>
            <a:picLocks noChangeAspect="1"/>
          </p:cNvPicPr>
          <p:nvPr userDrawn="1"/>
        </p:nvPicPr>
        <p:blipFill rotWithShape="1">
          <a:blip r:embed="rId3"/>
          <a:srcRect t="4441" b="58552"/>
          <a:stretch/>
        </p:blipFill>
        <p:spPr>
          <a:xfrm>
            <a:off x="0" y="1"/>
            <a:ext cx="12173090" cy="2121030"/>
          </a:xfrm>
          <a:prstGeom prst="rect">
            <a:avLst/>
          </a:prstGeom>
        </p:spPr>
      </p:pic>
      <p:sp>
        <p:nvSpPr>
          <p:cNvPr id="16" name="Rectangle 15">
            <a:extLst>
              <a:ext uri="{FF2B5EF4-FFF2-40B4-BE49-F238E27FC236}">
                <a16:creationId xmlns:a16="http://schemas.microsoft.com/office/drawing/2014/main" id="{CC69F5DD-FECB-A94D-BA3B-C64E8520B12A}"/>
              </a:ext>
            </a:extLst>
          </p:cNvPr>
          <p:cNvSpPr/>
          <p:nvPr userDrawn="1"/>
        </p:nvSpPr>
        <p:spPr>
          <a:xfrm>
            <a:off x="-1" y="-1"/>
            <a:ext cx="7767688" cy="1143001"/>
          </a:xfrm>
          <a:prstGeom prst="rect">
            <a:avLst/>
          </a:prstGeom>
          <a:gradFill>
            <a:gsLst>
              <a:gs pos="20000">
                <a:schemeClr val="accent1">
                  <a:lumMod val="5000"/>
                  <a:lumOff val="95000"/>
                </a:schemeClr>
              </a:gs>
              <a:gs pos="73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7">
            <a:extLst>
              <a:ext uri="{FF2B5EF4-FFF2-40B4-BE49-F238E27FC236}">
                <a16:creationId xmlns:a16="http://schemas.microsoft.com/office/drawing/2014/main" id="{43175759-C9E9-6A40-BA94-453A90075AFB}"/>
              </a:ext>
            </a:extLst>
          </p:cNvPr>
          <p:cNvSpPr txBox="1">
            <a:spLocks/>
          </p:cNvSpPr>
          <p:nvPr userDrawn="1"/>
        </p:nvSpPr>
        <p:spPr>
          <a:xfrm>
            <a:off x="304799" y="295772"/>
            <a:ext cx="11484864" cy="649224"/>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Light" charset="0"/>
                <a:ea typeface="Myriad Pro Light" charset="0"/>
                <a:cs typeface="Myriad Pro Light"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t>What is Next</a:t>
            </a:r>
          </a:p>
        </p:txBody>
      </p:sp>
      <p:cxnSp>
        <p:nvCxnSpPr>
          <p:cNvPr id="18" name="Straight Connector 17">
            <a:extLst>
              <a:ext uri="{FF2B5EF4-FFF2-40B4-BE49-F238E27FC236}">
                <a16:creationId xmlns:a16="http://schemas.microsoft.com/office/drawing/2014/main" id="{2910AFE0-A20F-FF46-B97A-170E25A53BC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63DC6B81-74D2-4741-99A0-DECF1DC2A2CB}"/>
              </a:ext>
            </a:extLst>
          </p:cNvPr>
          <p:cNvSpPr>
            <a:spLocks noGrp="1"/>
          </p:cNvSpPr>
          <p:nvPr>
            <p:ph idx="1"/>
          </p:nvPr>
        </p:nvSpPr>
        <p:spPr>
          <a:xfrm>
            <a:off x="406400" y="2416802"/>
            <a:ext cx="11197996" cy="3464385"/>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767582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What is Nex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59" y="1830169"/>
            <a:ext cx="5782441"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dirty="0"/>
              <a:t>What is Next?</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2384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esign Option 3">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36248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dark bkgd Session Lis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005CCA-5AA3-C248-9FDC-FEBF6B11F05E}"/>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0238B23B-CA16-0A45-AC97-2EA8E506B740}"/>
              </a:ext>
            </a:extLst>
          </p:cNvPr>
          <p:cNvSpPr txBox="1">
            <a:spLocks/>
          </p:cNvSpPr>
          <p:nvPr userDrawn="1"/>
        </p:nvSpPr>
        <p:spPr>
          <a:xfrm>
            <a:off x="304800" y="-28739"/>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000" kern="0" baseline="0" dirty="0">
                <a:solidFill>
                  <a:schemeClr val="bg1"/>
                </a:solidFill>
              </a:rPr>
              <a:t>Objective Icons – Copy into slides as needed </a:t>
            </a:r>
          </a:p>
        </p:txBody>
      </p:sp>
      <p:sp>
        <p:nvSpPr>
          <p:cNvPr id="22" name="Content Placeholder 17">
            <a:extLst>
              <a:ext uri="{FF2B5EF4-FFF2-40B4-BE49-F238E27FC236}">
                <a16:creationId xmlns:a16="http://schemas.microsoft.com/office/drawing/2014/main" id="{B9E73382-43F7-2245-960D-D6DDFC9648EA}"/>
              </a:ext>
            </a:extLst>
          </p:cNvPr>
          <p:cNvSpPr>
            <a:spLocks noGrp="1"/>
          </p:cNvSpPr>
          <p:nvPr>
            <p:ph sz="quarter" idx="11" hasCustomPrompt="1"/>
          </p:nvPr>
        </p:nvSpPr>
        <p:spPr>
          <a:xfrm>
            <a:off x="906517"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revise</a:t>
            </a:r>
          </a:p>
        </p:txBody>
      </p:sp>
      <p:sp>
        <p:nvSpPr>
          <p:cNvPr id="23" name="Content Placeholder 17">
            <a:extLst>
              <a:ext uri="{FF2B5EF4-FFF2-40B4-BE49-F238E27FC236}">
                <a16:creationId xmlns:a16="http://schemas.microsoft.com/office/drawing/2014/main" id="{882665EA-E13B-6E49-B66F-78FAD44B93B1}"/>
              </a:ext>
            </a:extLst>
          </p:cNvPr>
          <p:cNvSpPr>
            <a:spLocks noGrp="1"/>
          </p:cNvSpPr>
          <p:nvPr>
            <p:ph sz="quarter" idx="12" hasCustomPrompt="1"/>
          </p:nvPr>
        </p:nvSpPr>
        <p:spPr>
          <a:xfrm>
            <a:off x="2943135"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develop</a:t>
            </a:r>
          </a:p>
        </p:txBody>
      </p:sp>
      <p:sp>
        <p:nvSpPr>
          <p:cNvPr id="24" name="Content Placeholder 17">
            <a:extLst>
              <a:ext uri="{FF2B5EF4-FFF2-40B4-BE49-F238E27FC236}">
                <a16:creationId xmlns:a16="http://schemas.microsoft.com/office/drawing/2014/main" id="{8E86F6FB-103D-3B40-8558-4F63EECDC326}"/>
              </a:ext>
            </a:extLst>
          </p:cNvPr>
          <p:cNvSpPr>
            <a:spLocks noGrp="1"/>
          </p:cNvSpPr>
          <p:nvPr>
            <p:ph sz="quarter" idx="13" hasCustomPrompt="1"/>
          </p:nvPr>
        </p:nvSpPr>
        <p:spPr>
          <a:xfrm>
            <a:off x="4965899"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review</a:t>
            </a:r>
          </a:p>
        </p:txBody>
      </p:sp>
      <p:sp>
        <p:nvSpPr>
          <p:cNvPr id="25" name="Content Placeholder 17">
            <a:extLst>
              <a:ext uri="{FF2B5EF4-FFF2-40B4-BE49-F238E27FC236}">
                <a16:creationId xmlns:a16="http://schemas.microsoft.com/office/drawing/2014/main" id="{C2AA79A1-36CD-4649-BBEF-01564A40A681}"/>
              </a:ext>
            </a:extLst>
          </p:cNvPr>
          <p:cNvSpPr>
            <a:spLocks noGrp="1"/>
          </p:cNvSpPr>
          <p:nvPr>
            <p:ph sz="quarter" idx="14" hasCustomPrompt="1"/>
          </p:nvPr>
        </p:nvSpPr>
        <p:spPr>
          <a:xfrm>
            <a:off x="7002517"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recognize</a:t>
            </a:r>
          </a:p>
        </p:txBody>
      </p:sp>
      <p:sp>
        <p:nvSpPr>
          <p:cNvPr id="26" name="Content Placeholder 17">
            <a:extLst>
              <a:ext uri="{FF2B5EF4-FFF2-40B4-BE49-F238E27FC236}">
                <a16:creationId xmlns:a16="http://schemas.microsoft.com/office/drawing/2014/main" id="{3C82C4AC-55B7-244F-BD15-5293DCD1894D}"/>
              </a:ext>
            </a:extLst>
          </p:cNvPr>
          <p:cNvSpPr>
            <a:spLocks noGrp="1"/>
          </p:cNvSpPr>
          <p:nvPr>
            <p:ph sz="quarter" idx="15" hasCustomPrompt="1"/>
          </p:nvPr>
        </p:nvSpPr>
        <p:spPr>
          <a:xfrm>
            <a:off x="9066845" y="299066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identify</a:t>
            </a:r>
          </a:p>
        </p:txBody>
      </p:sp>
      <p:sp>
        <p:nvSpPr>
          <p:cNvPr id="27" name="Content Placeholder 17">
            <a:extLst>
              <a:ext uri="{FF2B5EF4-FFF2-40B4-BE49-F238E27FC236}">
                <a16:creationId xmlns:a16="http://schemas.microsoft.com/office/drawing/2014/main" id="{CEA3A572-AAC2-C441-A755-131108858E74}"/>
              </a:ext>
            </a:extLst>
          </p:cNvPr>
          <p:cNvSpPr>
            <a:spLocks noGrp="1"/>
          </p:cNvSpPr>
          <p:nvPr>
            <p:ph sz="quarter" idx="16" hasCustomPrompt="1"/>
          </p:nvPr>
        </p:nvSpPr>
        <p:spPr>
          <a:xfrm>
            <a:off x="906517"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demonstrate</a:t>
            </a:r>
          </a:p>
        </p:txBody>
      </p:sp>
      <p:sp>
        <p:nvSpPr>
          <p:cNvPr id="28" name="Content Placeholder 17">
            <a:extLst>
              <a:ext uri="{FF2B5EF4-FFF2-40B4-BE49-F238E27FC236}">
                <a16:creationId xmlns:a16="http://schemas.microsoft.com/office/drawing/2014/main" id="{3EC3F2C0-BBA5-754F-84CA-1C2AF2CB6F75}"/>
              </a:ext>
            </a:extLst>
          </p:cNvPr>
          <p:cNvSpPr>
            <a:spLocks noGrp="1"/>
          </p:cNvSpPr>
          <p:nvPr>
            <p:ph sz="quarter" idx="17" hasCustomPrompt="1"/>
          </p:nvPr>
        </p:nvSpPr>
        <p:spPr>
          <a:xfrm>
            <a:off x="2943135"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analyze</a:t>
            </a:r>
          </a:p>
        </p:txBody>
      </p:sp>
      <p:sp>
        <p:nvSpPr>
          <p:cNvPr id="29" name="Content Placeholder 17">
            <a:extLst>
              <a:ext uri="{FF2B5EF4-FFF2-40B4-BE49-F238E27FC236}">
                <a16:creationId xmlns:a16="http://schemas.microsoft.com/office/drawing/2014/main" id="{BC0B5725-BCBD-4942-A790-A5FC9CB648A4}"/>
              </a:ext>
            </a:extLst>
          </p:cNvPr>
          <p:cNvSpPr>
            <a:spLocks noGrp="1"/>
          </p:cNvSpPr>
          <p:nvPr>
            <p:ph sz="quarter" idx="18" hasCustomPrompt="1"/>
          </p:nvPr>
        </p:nvSpPr>
        <p:spPr>
          <a:xfrm>
            <a:off x="4965899"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define</a:t>
            </a:r>
          </a:p>
        </p:txBody>
      </p:sp>
      <p:sp>
        <p:nvSpPr>
          <p:cNvPr id="30" name="Content Placeholder 17">
            <a:extLst>
              <a:ext uri="{FF2B5EF4-FFF2-40B4-BE49-F238E27FC236}">
                <a16:creationId xmlns:a16="http://schemas.microsoft.com/office/drawing/2014/main" id="{4A1325C4-88B5-1A47-838D-6F1DB95F37AC}"/>
              </a:ext>
            </a:extLst>
          </p:cNvPr>
          <p:cNvSpPr>
            <a:spLocks noGrp="1"/>
          </p:cNvSpPr>
          <p:nvPr>
            <p:ph sz="quarter" idx="19" hasCustomPrompt="1"/>
          </p:nvPr>
        </p:nvSpPr>
        <p:spPr>
          <a:xfrm>
            <a:off x="7002517"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compare</a:t>
            </a:r>
          </a:p>
        </p:txBody>
      </p:sp>
      <p:sp>
        <p:nvSpPr>
          <p:cNvPr id="31" name="Content Placeholder 17">
            <a:extLst>
              <a:ext uri="{FF2B5EF4-FFF2-40B4-BE49-F238E27FC236}">
                <a16:creationId xmlns:a16="http://schemas.microsoft.com/office/drawing/2014/main" id="{1677B337-C7C0-5348-9013-39C5CC199AF1}"/>
              </a:ext>
            </a:extLst>
          </p:cNvPr>
          <p:cNvSpPr>
            <a:spLocks noGrp="1"/>
          </p:cNvSpPr>
          <p:nvPr>
            <p:ph sz="quarter" idx="20" hasCustomPrompt="1"/>
          </p:nvPr>
        </p:nvSpPr>
        <p:spPr>
          <a:xfrm>
            <a:off x="9066845" y="6137520"/>
            <a:ext cx="2029781" cy="489536"/>
          </a:xfrm>
          <a:prstGeom prst="rect">
            <a:avLst/>
          </a:prstGeom>
        </p:spPr>
        <p:txBody>
          <a:bodyPr anchor="t"/>
          <a:lstStyle>
            <a:lvl1pPr marL="0" indent="0" algn="ctr">
              <a:buNone/>
              <a:defRPr sz="2400" b="0" baseline="0">
                <a:solidFill>
                  <a:srgbClr val="595959"/>
                </a:solidFill>
                <a:latin typeface="Arial" panose="020B0604020202020204" pitchFamily="34" charset="0"/>
                <a:cs typeface="Arial" panose="020B0604020202020204" pitchFamily="34" charset="0"/>
              </a:defRPr>
            </a:lvl1pPr>
          </a:lstStyle>
          <a:p>
            <a:pPr lvl="0"/>
            <a:r>
              <a:rPr lang="en-US" dirty="0"/>
              <a:t>assess</a:t>
            </a:r>
          </a:p>
        </p:txBody>
      </p:sp>
      <p:grpSp>
        <p:nvGrpSpPr>
          <p:cNvPr id="32" name="Group 31">
            <a:extLst>
              <a:ext uri="{FF2B5EF4-FFF2-40B4-BE49-F238E27FC236}">
                <a16:creationId xmlns:a16="http://schemas.microsoft.com/office/drawing/2014/main" id="{27933BCE-32B7-9E43-A230-822D70921837}"/>
              </a:ext>
            </a:extLst>
          </p:cNvPr>
          <p:cNvGrpSpPr/>
          <p:nvPr userDrawn="1"/>
        </p:nvGrpSpPr>
        <p:grpSpPr>
          <a:xfrm>
            <a:off x="350331" y="506113"/>
            <a:ext cx="3200401" cy="2546181"/>
            <a:chOff x="350331" y="506113"/>
            <a:chExt cx="3200401" cy="2546181"/>
          </a:xfrm>
        </p:grpSpPr>
        <p:pic>
          <p:nvPicPr>
            <p:cNvPr id="33" name="Picture 32">
              <a:extLst>
                <a:ext uri="{FF2B5EF4-FFF2-40B4-BE49-F238E27FC236}">
                  <a16:creationId xmlns:a16="http://schemas.microsoft.com/office/drawing/2014/main" id="{821C68E6-DDFC-134A-82DA-2E989895CCEC}"/>
                </a:ext>
              </a:extLst>
            </p:cNvPr>
            <p:cNvPicPr>
              <a:picLocks noChangeAspect="1"/>
            </p:cNvPicPr>
            <p:nvPr userDrawn="1"/>
          </p:nvPicPr>
          <p:blipFill>
            <a:blip r:embed="rId3"/>
            <a:stretch>
              <a:fillRect/>
            </a:stretch>
          </p:blipFill>
          <p:spPr>
            <a:xfrm>
              <a:off x="1056698" y="1172694"/>
              <a:ext cx="1879600" cy="1879600"/>
            </a:xfrm>
            <a:prstGeom prst="rect">
              <a:avLst/>
            </a:prstGeom>
          </p:spPr>
        </p:pic>
        <p:sp>
          <p:nvSpPr>
            <p:cNvPr id="34" name="Content Placeholder 17">
              <a:extLst>
                <a:ext uri="{FF2B5EF4-FFF2-40B4-BE49-F238E27FC236}">
                  <a16:creationId xmlns:a16="http://schemas.microsoft.com/office/drawing/2014/main" id="{4D9D673F-47B1-FC48-99D6-7CC9DCD2C7EC}"/>
                </a:ext>
              </a:extLst>
            </p:cNvPr>
            <p:cNvSpPr txBox="1">
              <a:spLocks/>
            </p:cNvSpPr>
            <p:nvPr userDrawn="1"/>
          </p:nvSpPr>
          <p:spPr>
            <a:xfrm>
              <a:off x="350331" y="50611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Revise</a:t>
              </a:r>
            </a:p>
          </p:txBody>
        </p:sp>
      </p:grpSp>
      <p:grpSp>
        <p:nvGrpSpPr>
          <p:cNvPr id="3" name="Group 2">
            <a:extLst>
              <a:ext uri="{FF2B5EF4-FFF2-40B4-BE49-F238E27FC236}">
                <a16:creationId xmlns:a16="http://schemas.microsoft.com/office/drawing/2014/main" id="{B7B59BB6-E737-674A-AC2F-4693AE676B27}"/>
              </a:ext>
            </a:extLst>
          </p:cNvPr>
          <p:cNvGrpSpPr/>
          <p:nvPr userDrawn="1"/>
        </p:nvGrpSpPr>
        <p:grpSpPr>
          <a:xfrm>
            <a:off x="2384108" y="506113"/>
            <a:ext cx="3200401" cy="2558881"/>
            <a:chOff x="2384108" y="506113"/>
            <a:chExt cx="3200401" cy="2558881"/>
          </a:xfrm>
        </p:grpSpPr>
        <p:pic>
          <p:nvPicPr>
            <p:cNvPr id="18" name="Picture 17">
              <a:extLst>
                <a:ext uri="{FF2B5EF4-FFF2-40B4-BE49-F238E27FC236}">
                  <a16:creationId xmlns:a16="http://schemas.microsoft.com/office/drawing/2014/main" id="{643E129B-9DBE-6941-95D8-6C2371956DDB}"/>
                </a:ext>
              </a:extLst>
            </p:cNvPr>
            <p:cNvPicPr>
              <a:picLocks noChangeAspect="1"/>
            </p:cNvPicPr>
            <p:nvPr userDrawn="1"/>
          </p:nvPicPr>
          <p:blipFill>
            <a:blip r:embed="rId4"/>
            <a:stretch>
              <a:fillRect/>
            </a:stretch>
          </p:blipFill>
          <p:spPr>
            <a:xfrm>
              <a:off x="3100893" y="1172694"/>
              <a:ext cx="1892300" cy="1892300"/>
            </a:xfrm>
            <a:prstGeom prst="rect">
              <a:avLst/>
            </a:prstGeom>
          </p:spPr>
        </p:pic>
        <p:sp>
          <p:nvSpPr>
            <p:cNvPr id="37" name="Content Placeholder 17">
              <a:extLst>
                <a:ext uri="{FF2B5EF4-FFF2-40B4-BE49-F238E27FC236}">
                  <a16:creationId xmlns:a16="http://schemas.microsoft.com/office/drawing/2014/main" id="{2F62F45F-FA0C-C74F-9E75-580000718BC2}"/>
                </a:ext>
              </a:extLst>
            </p:cNvPr>
            <p:cNvSpPr txBox="1">
              <a:spLocks/>
            </p:cNvSpPr>
            <p:nvPr userDrawn="1"/>
          </p:nvSpPr>
          <p:spPr>
            <a:xfrm>
              <a:off x="2384108" y="50611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Develop</a:t>
              </a:r>
            </a:p>
          </p:txBody>
        </p:sp>
      </p:grpSp>
      <p:grpSp>
        <p:nvGrpSpPr>
          <p:cNvPr id="4" name="Group 3">
            <a:extLst>
              <a:ext uri="{FF2B5EF4-FFF2-40B4-BE49-F238E27FC236}">
                <a16:creationId xmlns:a16="http://schemas.microsoft.com/office/drawing/2014/main" id="{7A75ACC9-9D3C-1544-A586-88C5DB3FF9A3}"/>
              </a:ext>
            </a:extLst>
          </p:cNvPr>
          <p:cNvGrpSpPr/>
          <p:nvPr userDrawn="1"/>
        </p:nvGrpSpPr>
        <p:grpSpPr>
          <a:xfrm>
            <a:off x="4438038" y="506593"/>
            <a:ext cx="3200401" cy="2545701"/>
            <a:chOff x="4438038" y="506593"/>
            <a:chExt cx="3200401" cy="2545701"/>
          </a:xfrm>
        </p:grpSpPr>
        <p:pic>
          <p:nvPicPr>
            <p:cNvPr id="21" name="Picture 20">
              <a:extLst>
                <a:ext uri="{FF2B5EF4-FFF2-40B4-BE49-F238E27FC236}">
                  <a16:creationId xmlns:a16="http://schemas.microsoft.com/office/drawing/2014/main" id="{E4B09D13-43A6-DF4B-8A4E-6CC7EB892AED}"/>
                </a:ext>
              </a:extLst>
            </p:cNvPr>
            <p:cNvPicPr>
              <a:picLocks noChangeAspect="1"/>
            </p:cNvPicPr>
            <p:nvPr userDrawn="1"/>
          </p:nvPicPr>
          <p:blipFill>
            <a:blip r:embed="rId5"/>
            <a:stretch>
              <a:fillRect/>
            </a:stretch>
          </p:blipFill>
          <p:spPr>
            <a:xfrm>
              <a:off x="5157788" y="1172694"/>
              <a:ext cx="1879600" cy="1879600"/>
            </a:xfrm>
            <a:prstGeom prst="rect">
              <a:avLst/>
            </a:prstGeom>
          </p:spPr>
        </p:pic>
        <p:sp>
          <p:nvSpPr>
            <p:cNvPr id="40" name="Content Placeholder 17">
              <a:extLst>
                <a:ext uri="{FF2B5EF4-FFF2-40B4-BE49-F238E27FC236}">
                  <a16:creationId xmlns:a16="http://schemas.microsoft.com/office/drawing/2014/main" id="{AC4883AD-82EA-B644-B3F6-EF6FD015209A}"/>
                </a:ext>
              </a:extLst>
            </p:cNvPr>
            <p:cNvSpPr txBox="1">
              <a:spLocks/>
            </p:cNvSpPr>
            <p:nvPr userDrawn="1"/>
          </p:nvSpPr>
          <p:spPr>
            <a:xfrm>
              <a:off x="4438038" y="50659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Review</a:t>
              </a:r>
            </a:p>
          </p:txBody>
        </p:sp>
      </p:grpSp>
      <p:grpSp>
        <p:nvGrpSpPr>
          <p:cNvPr id="5" name="Group 4">
            <a:extLst>
              <a:ext uri="{FF2B5EF4-FFF2-40B4-BE49-F238E27FC236}">
                <a16:creationId xmlns:a16="http://schemas.microsoft.com/office/drawing/2014/main" id="{CE7FA3AD-A1B3-BB46-B56A-C071C87B9975}"/>
              </a:ext>
            </a:extLst>
          </p:cNvPr>
          <p:cNvGrpSpPr/>
          <p:nvPr userDrawn="1"/>
        </p:nvGrpSpPr>
        <p:grpSpPr>
          <a:xfrm>
            <a:off x="6490669" y="519293"/>
            <a:ext cx="3200401" cy="2545701"/>
            <a:chOff x="6490669" y="519293"/>
            <a:chExt cx="3200401" cy="2545701"/>
          </a:xfrm>
        </p:grpSpPr>
        <p:pic>
          <p:nvPicPr>
            <p:cNvPr id="20" name="Picture 19">
              <a:extLst>
                <a:ext uri="{FF2B5EF4-FFF2-40B4-BE49-F238E27FC236}">
                  <a16:creationId xmlns:a16="http://schemas.microsoft.com/office/drawing/2014/main" id="{A4DB654C-9240-3D4B-B2A5-736A526B1D03}"/>
                </a:ext>
              </a:extLst>
            </p:cNvPr>
            <p:cNvPicPr>
              <a:picLocks noChangeAspect="1"/>
            </p:cNvPicPr>
            <p:nvPr userDrawn="1"/>
          </p:nvPicPr>
          <p:blipFill>
            <a:blip r:embed="rId6"/>
            <a:stretch>
              <a:fillRect/>
            </a:stretch>
          </p:blipFill>
          <p:spPr>
            <a:xfrm>
              <a:off x="7201983" y="1172694"/>
              <a:ext cx="1892300" cy="1892300"/>
            </a:xfrm>
            <a:prstGeom prst="rect">
              <a:avLst/>
            </a:prstGeom>
          </p:spPr>
        </p:pic>
        <p:sp>
          <p:nvSpPr>
            <p:cNvPr id="43" name="Content Placeholder 17">
              <a:extLst>
                <a:ext uri="{FF2B5EF4-FFF2-40B4-BE49-F238E27FC236}">
                  <a16:creationId xmlns:a16="http://schemas.microsoft.com/office/drawing/2014/main" id="{F1E0A737-9713-204D-9855-7B7D65EB3CE8}"/>
                </a:ext>
              </a:extLst>
            </p:cNvPr>
            <p:cNvSpPr txBox="1">
              <a:spLocks/>
            </p:cNvSpPr>
            <p:nvPr userDrawn="1"/>
          </p:nvSpPr>
          <p:spPr>
            <a:xfrm>
              <a:off x="6490669" y="51929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Recognize</a:t>
              </a:r>
            </a:p>
          </p:txBody>
        </p:sp>
      </p:grpSp>
      <p:grpSp>
        <p:nvGrpSpPr>
          <p:cNvPr id="7" name="Group 6">
            <a:extLst>
              <a:ext uri="{FF2B5EF4-FFF2-40B4-BE49-F238E27FC236}">
                <a16:creationId xmlns:a16="http://schemas.microsoft.com/office/drawing/2014/main" id="{12D17443-BC15-E14B-B733-72AE496D84CF}"/>
              </a:ext>
            </a:extLst>
          </p:cNvPr>
          <p:cNvGrpSpPr/>
          <p:nvPr userDrawn="1"/>
        </p:nvGrpSpPr>
        <p:grpSpPr>
          <a:xfrm>
            <a:off x="8543300" y="519293"/>
            <a:ext cx="3200401" cy="2533001"/>
            <a:chOff x="8543300" y="519293"/>
            <a:chExt cx="3200401" cy="2533001"/>
          </a:xfrm>
        </p:grpSpPr>
        <p:pic>
          <p:nvPicPr>
            <p:cNvPr id="19" name="Picture 18">
              <a:extLst>
                <a:ext uri="{FF2B5EF4-FFF2-40B4-BE49-F238E27FC236}">
                  <a16:creationId xmlns:a16="http://schemas.microsoft.com/office/drawing/2014/main" id="{0D0C801E-C879-6D46-9595-644D7CC84359}"/>
                </a:ext>
              </a:extLst>
            </p:cNvPr>
            <p:cNvPicPr>
              <a:picLocks noChangeAspect="1"/>
            </p:cNvPicPr>
            <p:nvPr userDrawn="1"/>
          </p:nvPicPr>
          <p:blipFill>
            <a:blip r:embed="rId7"/>
            <a:stretch>
              <a:fillRect/>
            </a:stretch>
          </p:blipFill>
          <p:spPr>
            <a:xfrm>
              <a:off x="9258877" y="1172694"/>
              <a:ext cx="1879600" cy="1879600"/>
            </a:xfrm>
            <a:prstGeom prst="rect">
              <a:avLst/>
            </a:prstGeom>
          </p:spPr>
        </p:pic>
        <p:sp>
          <p:nvSpPr>
            <p:cNvPr id="46" name="Content Placeholder 17">
              <a:extLst>
                <a:ext uri="{FF2B5EF4-FFF2-40B4-BE49-F238E27FC236}">
                  <a16:creationId xmlns:a16="http://schemas.microsoft.com/office/drawing/2014/main" id="{CFF1A422-A083-3C4C-82FF-69B7E1184955}"/>
                </a:ext>
              </a:extLst>
            </p:cNvPr>
            <p:cNvSpPr txBox="1">
              <a:spLocks/>
            </p:cNvSpPr>
            <p:nvPr userDrawn="1"/>
          </p:nvSpPr>
          <p:spPr>
            <a:xfrm>
              <a:off x="8543300" y="519293"/>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Identify</a:t>
              </a:r>
            </a:p>
          </p:txBody>
        </p:sp>
      </p:grpSp>
      <p:grpSp>
        <p:nvGrpSpPr>
          <p:cNvPr id="50" name="Group 49">
            <a:extLst>
              <a:ext uri="{FF2B5EF4-FFF2-40B4-BE49-F238E27FC236}">
                <a16:creationId xmlns:a16="http://schemas.microsoft.com/office/drawing/2014/main" id="{C159A04F-062C-9149-BB97-26E42965B6C9}"/>
              </a:ext>
            </a:extLst>
          </p:cNvPr>
          <p:cNvGrpSpPr/>
          <p:nvPr userDrawn="1"/>
        </p:nvGrpSpPr>
        <p:grpSpPr>
          <a:xfrm>
            <a:off x="344297" y="3681245"/>
            <a:ext cx="3200401" cy="2533916"/>
            <a:chOff x="344297" y="3681245"/>
            <a:chExt cx="3200401" cy="2533916"/>
          </a:xfrm>
        </p:grpSpPr>
        <p:pic>
          <p:nvPicPr>
            <p:cNvPr id="17" name="Picture 16">
              <a:extLst>
                <a:ext uri="{FF2B5EF4-FFF2-40B4-BE49-F238E27FC236}">
                  <a16:creationId xmlns:a16="http://schemas.microsoft.com/office/drawing/2014/main" id="{603D6F4E-D08B-C248-92B9-DD1409386B2A}"/>
                </a:ext>
              </a:extLst>
            </p:cNvPr>
            <p:cNvPicPr>
              <a:picLocks noChangeAspect="1"/>
            </p:cNvPicPr>
            <p:nvPr userDrawn="1"/>
          </p:nvPicPr>
          <p:blipFill>
            <a:blip r:embed="rId8"/>
            <a:stretch>
              <a:fillRect/>
            </a:stretch>
          </p:blipFill>
          <p:spPr>
            <a:xfrm>
              <a:off x="1056698" y="4335561"/>
              <a:ext cx="1879600" cy="1879600"/>
            </a:xfrm>
            <a:prstGeom prst="rect">
              <a:avLst/>
            </a:prstGeom>
          </p:spPr>
        </p:pic>
        <p:sp>
          <p:nvSpPr>
            <p:cNvPr id="49" name="Content Placeholder 17">
              <a:extLst>
                <a:ext uri="{FF2B5EF4-FFF2-40B4-BE49-F238E27FC236}">
                  <a16:creationId xmlns:a16="http://schemas.microsoft.com/office/drawing/2014/main" id="{AB9F3D7D-E30F-1241-8C49-2A66935A6BF0}"/>
                </a:ext>
              </a:extLst>
            </p:cNvPr>
            <p:cNvSpPr txBox="1">
              <a:spLocks/>
            </p:cNvSpPr>
            <p:nvPr userDrawn="1"/>
          </p:nvSpPr>
          <p:spPr>
            <a:xfrm>
              <a:off x="344297" y="3681245"/>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Demonstrate</a:t>
              </a:r>
            </a:p>
          </p:txBody>
        </p:sp>
      </p:grpSp>
      <p:grpSp>
        <p:nvGrpSpPr>
          <p:cNvPr id="54" name="Group 53">
            <a:extLst>
              <a:ext uri="{FF2B5EF4-FFF2-40B4-BE49-F238E27FC236}">
                <a16:creationId xmlns:a16="http://schemas.microsoft.com/office/drawing/2014/main" id="{F6750E51-D9F9-8A41-B5CF-F4FE28F5DF7A}"/>
              </a:ext>
            </a:extLst>
          </p:cNvPr>
          <p:cNvGrpSpPr/>
          <p:nvPr userDrawn="1"/>
        </p:nvGrpSpPr>
        <p:grpSpPr>
          <a:xfrm>
            <a:off x="2399077" y="3693945"/>
            <a:ext cx="3200401" cy="2533916"/>
            <a:chOff x="2399077" y="3693945"/>
            <a:chExt cx="3200401" cy="2533916"/>
          </a:xfrm>
        </p:grpSpPr>
        <p:pic>
          <p:nvPicPr>
            <p:cNvPr id="12" name="Picture 11">
              <a:extLst>
                <a:ext uri="{FF2B5EF4-FFF2-40B4-BE49-F238E27FC236}">
                  <a16:creationId xmlns:a16="http://schemas.microsoft.com/office/drawing/2014/main" id="{2331A96D-DD5D-6445-AFC1-B9995BCF93B5}"/>
                </a:ext>
              </a:extLst>
            </p:cNvPr>
            <p:cNvPicPr>
              <a:picLocks noChangeAspect="1"/>
            </p:cNvPicPr>
            <p:nvPr userDrawn="1"/>
          </p:nvPicPr>
          <p:blipFill>
            <a:blip r:embed="rId9"/>
            <a:stretch>
              <a:fillRect/>
            </a:stretch>
          </p:blipFill>
          <p:spPr>
            <a:xfrm>
              <a:off x="3097718" y="4335561"/>
              <a:ext cx="1892300" cy="1892300"/>
            </a:xfrm>
            <a:prstGeom prst="rect">
              <a:avLst/>
            </a:prstGeom>
          </p:spPr>
        </p:pic>
        <p:sp>
          <p:nvSpPr>
            <p:cNvPr id="53" name="Content Placeholder 17">
              <a:extLst>
                <a:ext uri="{FF2B5EF4-FFF2-40B4-BE49-F238E27FC236}">
                  <a16:creationId xmlns:a16="http://schemas.microsoft.com/office/drawing/2014/main" id="{73DE87A9-5561-BF4E-A257-97BFD65C9D1B}"/>
                </a:ext>
              </a:extLst>
            </p:cNvPr>
            <p:cNvSpPr txBox="1">
              <a:spLocks/>
            </p:cNvSpPr>
            <p:nvPr userDrawn="1"/>
          </p:nvSpPr>
          <p:spPr>
            <a:xfrm>
              <a:off x="2399077" y="3693945"/>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Analyze</a:t>
              </a:r>
            </a:p>
          </p:txBody>
        </p:sp>
      </p:grpSp>
      <p:grpSp>
        <p:nvGrpSpPr>
          <p:cNvPr id="58" name="Group 57">
            <a:extLst>
              <a:ext uri="{FF2B5EF4-FFF2-40B4-BE49-F238E27FC236}">
                <a16:creationId xmlns:a16="http://schemas.microsoft.com/office/drawing/2014/main" id="{973053D4-DD53-D946-8F65-5FC14862BB6A}"/>
              </a:ext>
            </a:extLst>
          </p:cNvPr>
          <p:cNvGrpSpPr/>
          <p:nvPr userDrawn="1"/>
        </p:nvGrpSpPr>
        <p:grpSpPr>
          <a:xfrm>
            <a:off x="4446373" y="3698761"/>
            <a:ext cx="3200401" cy="2529100"/>
            <a:chOff x="4446373" y="3698761"/>
            <a:chExt cx="3200401" cy="2529100"/>
          </a:xfrm>
        </p:grpSpPr>
        <p:pic>
          <p:nvPicPr>
            <p:cNvPr id="16" name="Picture 15">
              <a:extLst>
                <a:ext uri="{FF2B5EF4-FFF2-40B4-BE49-F238E27FC236}">
                  <a16:creationId xmlns:a16="http://schemas.microsoft.com/office/drawing/2014/main" id="{3DF8DBC4-D1E0-314E-AD75-FBAD8EEEA720}"/>
                </a:ext>
              </a:extLst>
            </p:cNvPr>
            <p:cNvPicPr>
              <a:picLocks noChangeAspect="1"/>
            </p:cNvPicPr>
            <p:nvPr userDrawn="1"/>
          </p:nvPicPr>
          <p:blipFill>
            <a:blip r:embed="rId10"/>
            <a:stretch>
              <a:fillRect/>
            </a:stretch>
          </p:blipFill>
          <p:spPr>
            <a:xfrm>
              <a:off x="5151438" y="4335561"/>
              <a:ext cx="1892300" cy="1892300"/>
            </a:xfrm>
            <a:prstGeom prst="rect">
              <a:avLst/>
            </a:prstGeom>
          </p:spPr>
        </p:pic>
        <p:sp>
          <p:nvSpPr>
            <p:cNvPr id="57" name="Content Placeholder 17">
              <a:extLst>
                <a:ext uri="{FF2B5EF4-FFF2-40B4-BE49-F238E27FC236}">
                  <a16:creationId xmlns:a16="http://schemas.microsoft.com/office/drawing/2014/main" id="{6E4816F9-ADDF-A84E-84E3-C42BB967E95A}"/>
                </a:ext>
              </a:extLst>
            </p:cNvPr>
            <p:cNvSpPr txBox="1">
              <a:spLocks/>
            </p:cNvSpPr>
            <p:nvPr userDrawn="1"/>
          </p:nvSpPr>
          <p:spPr>
            <a:xfrm>
              <a:off x="4446373" y="3698761"/>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Define</a:t>
              </a:r>
            </a:p>
          </p:txBody>
        </p:sp>
      </p:grpSp>
      <p:grpSp>
        <p:nvGrpSpPr>
          <p:cNvPr id="62" name="Group 61">
            <a:extLst>
              <a:ext uri="{FF2B5EF4-FFF2-40B4-BE49-F238E27FC236}">
                <a16:creationId xmlns:a16="http://schemas.microsoft.com/office/drawing/2014/main" id="{865F1A38-7356-CC4A-ADF3-BB1E8AC70F12}"/>
              </a:ext>
            </a:extLst>
          </p:cNvPr>
          <p:cNvGrpSpPr/>
          <p:nvPr userDrawn="1"/>
        </p:nvGrpSpPr>
        <p:grpSpPr>
          <a:xfrm>
            <a:off x="6500093" y="3698761"/>
            <a:ext cx="3200401" cy="2529100"/>
            <a:chOff x="6500093" y="3698761"/>
            <a:chExt cx="3200401" cy="2529100"/>
          </a:xfrm>
        </p:grpSpPr>
        <p:pic>
          <p:nvPicPr>
            <p:cNvPr id="15" name="Picture 14">
              <a:extLst>
                <a:ext uri="{FF2B5EF4-FFF2-40B4-BE49-F238E27FC236}">
                  <a16:creationId xmlns:a16="http://schemas.microsoft.com/office/drawing/2014/main" id="{D1BBE01D-2168-7140-B518-E160CC391D0B}"/>
                </a:ext>
              </a:extLst>
            </p:cNvPr>
            <p:cNvPicPr>
              <a:picLocks noChangeAspect="1"/>
            </p:cNvPicPr>
            <p:nvPr userDrawn="1"/>
          </p:nvPicPr>
          <p:blipFill>
            <a:blip r:embed="rId11"/>
            <a:stretch>
              <a:fillRect/>
            </a:stretch>
          </p:blipFill>
          <p:spPr>
            <a:xfrm>
              <a:off x="7205158" y="4335561"/>
              <a:ext cx="1892300" cy="1892300"/>
            </a:xfrm>
            <a:prstGeom prst="rect">
              <a:avLst/>
            </a:prstGeom>
          </p:spPr>
        </p:pic>
        <p:sp>
          <p:nvSpPr>
            <p:cNvPr id="61" name="Content Placeholder 17">
              <a:extLst>
                <a:ext uri="{FF2B5EF4-FFF2-40B4-BE49-F238E27FC236}">
                  <a16:creationId xmlns:a16="http://schemas.microsoft.com/office/drawing/2014/main" id="{05583397-7B00-184D-A2E9-3729CD92C07C}"/>
                </a:ext>
              </a:extLst>
            </p:cNvPr>
            <p:cNvSpPr txBox="1">
              <a:spLocks/>
            </p:cNvSpPr>
            <p:nvPr userDrawn="1"/>
          </p:nvSpPr>
          <p:spPr>
            <a:xfrm>
              <a:off x="6500093" y="3698761"/>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Compare</a:t>
              </a:r>
            </a:p>
          </p:txBody>
        </p:sp>
      </p:grpSp>
      <p:grpSp>
        <p:nvGrpSpPr>
          <p:cNvPr id="66" name="Group 65">
            <a:extLst>
              <a:ext uri="{FF2B5EF4-FFF2-40B4-BE49-F238E27FC236}">
                <a16:creationId xmlns:a16="http://schemas.microsoft.com/office/drawing/2014/main" id="{91D915DD-53E4-4747-BCB7-B921F0539628}"/>
              </a:ext>
            </a:extLst>
          </p:cNvPr>
          <p:cNvGrpSpPr/>
          <p:nvPr userDrawn="1"/>
        </p:nvGrpSpPr>
        <p:grpSpPr>
          <a:xfrm>
            <a:off x="8543299" y="3698521"/>
            <a:ext cx="3200401" cy="2516640"/>
            <a:chOff x="8543299" y="3698521"/>
            <a:chExt cx="3200401" cy="2516640"/>
          </a:xfrm>
        </p:grpSpPr>
        <p:pic>
          <p:nvPicPr>
            <p:cNvPr id="13" name="Picture 12">
              <a:extLst>
                <a:ext uri="{FF2B5EF4-FFF2-40B4-BE49-F238E27FC236}">
                  <a16:creationId xmlns:a16="http://schemas.microsoft.com/office/drawing/2014/main" id="{A6F4A693-7776-5A40-9B5B-17AFB75F34F7}"/>
                </a:ext>
              </a:extLst>
            </p:cNvPr>
            <p:cNvPicPr>
              <a:picLocks noChangeAspect="1"/>
            </p:cNvPicPr>
            <p:nvPr userDrawn="1"/>
          </p:nvPicPr>
          <p:blipFill>
            <a:blip r:embed="rId12"/>
            <a:stretch>
              <a:fillRect/>
            </a:stretch>
          </p:blipFill>
          <p:spPr>
            <a:xfrm>
              <a:off x="9258877" y="4335561"/>
              <a:ext cx="1879600" cy="1879600"/>
            </a:xfrm>
            <a:prstGeom prst="rect">
              <a:avLst/>
            </a:prstGeom>
          </p:spPr>
        </p:pic>
        <p:sp>
          <p:nvSpPr>
            <p:cNvPr id="65" name="Content Placeholder 17">
              <a:extLst>
                <a:ext uri="{FF2B5EF4-FFF2-40B4-BE49-F238E27FC236}">
                  <a16:creationId xmlns:a16="http://schemas.microsoft.com/office/drawing/2014/main" id="{416A262D-7C48-1941-A5C5-8878F5620E18}"/>
                </a:ext>
              </a:extLst>
            </p:cNvPr>
            <p:cNvSpPr txBox="1">
              <a:spLocks/>
            </p:cNvSpPr>
            <p:nvPr userDrawn="1"/>
          </p:nvSpPr>
          <p:spPr>
            <a:xfrm>
              <a:off x="8543299" y="3698521"/>
              <a:ext cx="3200401" cy="641763"/>
            </a:xfrm>
            <a:prstGeom prst="rect">
              <a:avLst/>
            </a:prstGeom>
          </p:spPr>
          <p:txBody>
            <a:bodyPr anchor="ctr"/>
            <a:lstStyle>
              <a:lvl1pPr marL="0" indent="0" algn="ctr" rtl="0" eaLnBrk="1" fontAlgn="base" hangingPunct="1">
                <a:spcBef>
                  <a:spcPct val="20000"/>
                </a:spcBef>
                <a:spcAft>
                  <a:spcPct val="0"/>
                </a:spcAft>
                <a:buClr>
                  <a:srgbClr val="800000"/>
                </a:buClr>
                <a:buSzPct val="87000"/>
                <a:buFont typeface="ArialUnicodeMS" charset="0"/>
                <a:buNone/>
                <a:defRPr sz="3000" b="1" baseline="0">
                  <a:solidFill>
                    <a:schemeClr val="bg1"/>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t>Assess</a:t>
              </a:r>
            </a:p>
          </p:txBody>
        </p:sp>
      </p:grpSp>
    </p:spTree>
    <p:custDataLst>
      <p:tags r:id="rId1"/>
    </p:custDataLst>
    <p:extLst>
      <p:ext uri="{BB962C8B-B14F-4D97-AF65-F5344CB8AC3E}">
        <p14:creationId xmlns:p14="http://schemas.microsoft.com/office/powerpoint/2010/main" val="3149479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Pre-Sess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D4D7C0-AC55-4007-A49A-C960D79B6A69}"/>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pic>
        <p:nvPicPr>
          <p:cNvPr id="16" name="Picture 15">
            <a:extLst>
              <a:ext uri="{FF2B5EF4-FFF2-40B4-BE49-F238E27FC236}">
                <a16:creationId xmlns:a16="http://schemas.microsoft.com/office/drawing/2014/main" id="{9F0BC433-423F-554F-89D8-F950A5D666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000" y="1651657"/>
            <a:ext cx="4544945" cy="4544945"/>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t"/>
          <a:lstStyle>
            <a:lvl1pPr marL="0" marR="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lang="en-US" sz="3000" kern="1200">
                <a:solidFill>
                  <a:srgbClr val="FFF0A0"/>
                </a:solidFill>
                <a:latin typeface="Arial" charset="0"/>
                <a:ea typeface="ヒラギノ角ゴ Pro W3" charset="0"/>
                <a:cs typeface="Arial" charset="0"/>
              </a:defRPr>
            </a:lvl1pPr>
          </a:lstStyle>
          <a:p>
            <a:pPr marL="0" marR="0" lvl="0" indent="0" algn="l" defTabSz="914400" rtl="0" eaLnBrk="1" fontAlgn="base" latinLnBrk="0" hangingPunct="1">
              <a:lnSpc>
                <a:spcPct val="100000"/>
              </a:lnSpc>
              <a:spcBef>
                <a:spcPts val="1000"/>
              </a:spcBef>
              <a:spcAft>
                <a:spcPts val="1800"/>
              </a:spcAft>
              <a:buClr>
                <a:srgbClr val="800000"/>
              </a:buClr>
              <a:buSzPct val="87000"/>
              <a:buFont typeface="ArialUnicodeMS" charset="0"/>
              <a:buNone/>
              <a:tabLst/>
              <a:defRPr/>
            </a:pPr>
            <a:endParaRPr lang="en-US"/>
          </a:p>
        </p:txBody>
      </p:sp>
      <p:sp>
        <p:nvSpPr>
          <p:cNvPr id="21" name="Title 5">
            <a:extLst>
              <a:ext uri="{FF2B5EF4-FFF2-40B4-BE49-F238E27FC236}">
                <a16:creationId xmlns:a16="http://schemas.microsoft.com/office/drawing/2014/main" id="{B2CA6A1E-E598-4A46-9773-F74B6E8AEA37}"/>
              </a:ext>
            </a:extLst>
          </p:cNvPr>
          <p:cNvSpPr txBox="1">
            <a:spLocks/>
          </p:cNvSpPr>
          <p:nvPr userDrawn="1"/>
        </p:nvSpPr>
        <p:spPr>
          <a:xfrm>
            <a:off x="308863" y="260485"/>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endParaRPr lang="en-US" sz="3600" b="1" kern="0">
              <a:solidFill>
                <a:schemeClr val="bg1"/>
              </a:solidFill>
            </a:endParaRPr>
          </a:p>
        </p:txBody>
      </p:sp>
      <p:sp>
        <p:nvSpPr>
          <p:cNvPr id="2" name="Oval 1">
            <a:extLst>
              <a:ext uri="{FF2B5EF4-FFF2-40B4-BE49-F238E27FC236}">
                <a16:creationId xmlns:a16="http://schemas.microsoft.com/office/drawing/2014/main" id="{43F2BDE6-F488-48D2-B800-75B1A331D63B}"/>
              </a:ext>
            </a:extLst>
          </p:cNvPr>
          <p:cNvSpPr/>
          <p:nvPr userDrawn="1"/>
        </p:nvSpPr>
        <p:spPr>
          <a:xfrm>
            <a:off x="1066800" y="1960477"/>
            <a:ext cx="3581400" cy="3555942"/>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800000"/>
                </a:solidFill>
              </a:rPr>
              <a:t>Pre-Session</a:t>
            </a:r>
          </a:p>
        </p:txBody>
      </p:sp>
      <p:sp>
        <p:nvSpPr>
          <p:cNvPr id="11" name="Content Placeholder 17">
            <a:extLst>
              <a:ext uri="{FF2B5EF4-FFF2-40B4-BE49-F238E27FC236}">
                <a16:creationId xmlns:a16="http://schemas.microsoft.com/office/drawing/2014/main" id="{6A2F8220-0ED3-4C56-956E-F73B59FB1537}"/>
              </a:ext>
            </a:extLst>
          </p:cNvPr>
          <p:cNvSpPr>
            <a:spLocks noGrp="1"/>
          </p:cNvSpPr>
          <p:nvPr>
            <p:ph sz="quarter" idx="10" hasCustomPrompt="1"/>
          </p:nvPr>
        </p:nvSpPr>
        <p:spPr>
          <a:xfrm>
            <a:off x="346919" y="203690"/>
            <a:ext cx="7797800" cy="666165"/>
          </a:xfrm>
          <a:prstGeom prst="rect">
            <a:avLst/>
          </a:prstGeom>
        </p:spPr>
        <p:txBody>
          <a:bodyPr/>
          <a:lstStyle>
            <a:lvl1pPr marL="0" indent="0" algn="l">
              <a:buNone/>
              <a:defRPr sz="3600" b="1" baseline="0">
                <a:solidFill>
                  <a:srgbClr val="EBEBEB"/>
                </a:solidFill>
                <a:latin typeface="Myriad Pro Semibold"/>
                <a:cs typeface="Arial" panose="020B0604020202020204" pitchFamily="34" charset="0"/>
              </a:defRPr>
            </a:lvl1pPr>
          </a:lstStyle>
          <a:p>
            <a:pPr lvl="0"/>
            <a:r>
              <a:rPr lang="en-US"/>
              <a:t>Click to Edit</a:t>
            </a:r>
          </a:p>
        </p:txBody>
      </p:sp>
    </p:spTree>
    <p:custDataLst>
      <p:tags r:id="rId1"/>
    </p:custDataLst>
    <p:extLst>
      <p:ext uri="{BB962C8B-B14F-4D97-AF65-F5344CB8AC3E}">
        <p14:creationId xmlns:p14="http://schemas.microsoft.com/office/powerpoint/2010/main" val="4292602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reakout Room Activ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F1E198-FD14-41D5-AAE7-E891075B7047}"/>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3875316"/>
            <a:ext cx="10515600" cy="735389"/>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a:t>Breakout Room Activity:</a:t>
            </a:r>
            <a:br>
              <a:rPr lang="en-US"/>
            </a:br>
            <a:r>
              <a:rPr lang="en-US"/>
              <a:t>Creating the Plan</a:t>
            </a:r>
          </a:p>
        </p:txBody>
      </p:sp>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3418116"/>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F324A3-8DB1-4F43-ABB6-4003D901613A}"/>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9" name="Oval 8">
            <a:extLst>
              <a:ext uri="{FF2B5EF4-FFF2-40B4-BE49-F238E27FC236}">
                <a16:creationId xmlns:a16="http://schemas.microsoft.com/office/drawing/2014/main" id="{04297444-A706-0945-A71A-23F84F12CB47}"/>
              </a:ext>
            </a:extLst>
          </p:cNvPr>
          <p:cNvSpPr/>
          <p:nvPr userDrawn="1"/>
        </p:nvSpPr>
        <p:spPr>
          <a:xfrm>
            <a:off x="4984269" y="749558"/>
            <a:ext cx="2318231" cy="2311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ACC5556-2CD1-E34F-9928-C95235DB9E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4734" y="1390779"/>
            <a:ext cx="1257300" cy="1028700"/>
          </a:xfrm>
          <a:prstGeom prst="rect">
            <a:avLst/>
          </a:prstGeom>
        </p:spPr>
      </p:pic>
    </p:spTree>
    <p:custDataLst>
      <p:tags r:id="rId1"/>
    </p:custDataLst>
    <p:extLst>
      <p:ext uri="{BB962C8B-B14F-4D97-AF65-F5344CB8AC3E}">
        <p14:creationId xmlns:p14="http://schemas.microsoft.com/office/powerpoint/2010/main" val="19131387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Whole Room Discuss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B350F8-6523-470C-A68B-73892BE8F629}"/>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9A6651E-E38A-574D-B65C-051784F96710}"/>
              </a:ext>
            </a:extLst>
          </p:cNvPr>
          <p:cNvCxnSpPr/>
          <p:nvPr userDrawn="1"/>
        </p:nvCxnSpPr>
        <p:spPr>
          <a:xfrm>
            <a:off x="406400" y="9898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073358-9315-0648-AEC6-C31E2F6D525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20" name="Content Placeholder 17">
            <a:extLst>
              <a:ext uri="{FF2B5EF4-FFF2-40B4-BE49-F238E27FC236}">
                <a16:creationId xmlns:a16="http://schemas.microsoft.com/office/drawing/2014/main" id="{42E1C364-17F7-7042-8748-3630B57BA9BF}"/>
              </a:ext>
            </a:extLst>
          </p:cNvPr>
          <p:cNvSpPr>
            <a:spLocks noGrp="1"/>
          </p:cNvSpPr>
          <p:nvPr>
            <p:ph sz="quarter" idx="13"/>
          </p:nvPr>
        </p:nvSpPr>
        <p:spPr>
          <a:xfrm>
            <a:off x="5977282" y="1921791"/>
            <a:ext cx="5812381" cy="3620028"/>
          </a:xfrm>
          <a:prstGeom prst="rect">
            <a:avLst/>
          </a:prstGeom>
        </p:spPr>
        <p:txBody>
          <a:bodyPr anchor="ctr"/>
          <a:lstStyle>
            <a:lvl1pPr marL="457200" marR="0" indent="-457200" algn="l" defTabSz="914400" rtl="0" eaLnBrk="1" fontAlgn="base" latinLnBrk="0" hangingPunct="1">
              <a:lnSpc>
                <a:spcPct val="100000"/>
              </a:lnSpc>
              <a:spcBef>
                <a:spcPts val="0"/>
              </a:spcBef>
              <a:spcAft>
                <a:spcPts val="3000"/>
              </a:spcAft>
              <a:buClr>
                <a:schemeClr val="bg1"/>
              </a:buClr>
              <a:buSzPct val="87000"/>
              <a:buFont typeface="Arial" panose="020B0604020202020204" pitchFamily="34" charset="0"/>
              <a:buChar char="•"/>
              <a:tabLst/>
              <a:defRPr lang="en-US" sz="3000" kern="1200" dirty="0">
                <a:solidFill>
                  <a:schemeClr val="bg1"/>
                </a:solidFill>
                <a:latin typeface="Arial" charset="0"/>
                <a:ea typeface="ヒラギノ角ゴ Pro W3" charset="0"/>
                <a:cs typeface="Arial" charset="0"/>
              </a:defRPr>
            </a:lvl1pPr>
          </a:lstStyle>
          <a:p>
            <a:pPr lvl="0"/>
            <a:r>
              <a:rPr lang="en-US"/>
              <a:t>Click to edit Master text styles</a:t>
            </a:r>
          </a:p>
        </p:txBody>
      </p:sp>
      <p:pic>
        <p:nvPicPr>
          <p:cNvPr id="9" name="Picture 8">
            <a:extLst>
              <a:ext uri="{FF2B5EF4-FFF2-40B4-BE49-F238E27FC236}">
                <a16:creationId xmlns:a16="http://schemas.microsoft.com/office/drawing/2014/main" id="{A4DC76AF-BFFA-5044-ACBF-87E46F9B32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000" y="1651657"/>
            <a:ext cx="4544568" cy="4544568"/>
          </a:xfrm>
          <a:prstGeom prst="rect">
            <a:avLst/>
          </a:prstGeom>
        </p:spPr>
      </p:pic>
      <p:sp>
        <p:nvSpPr>
          <p:cNvPr id="10" name="Title 5">
            <a:extLst>
              <a:ext uri="{FF2B5EF4-FFF2-40B4-BE49-F238E27FC236}">
                <a16:creationId xmlns:a16="http://schemas.microsoft.com/office/drawing/2014/main" id="{8BE3A7AF-63E5-4040-93B3-ADFF7AC813E0}"/>
              </a:ext>
            </a:extLst>
          </p:cNvPr>
          <p:cNvSpPr txBox="1">
            <a:spLocks/>
          </p:cNvSpPr>
          <p:nvPr userDrawn="1"/>
        </p:nvSpPr>
        <p:spPr>
          <a:xfrm>
            <a:off x="304800" y="295773"/>
            <a:ext cx="114808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r>
              <a:rPr lang="en-US" sz="3600" b="1">
                <a:solidFill>
                  <a:schemeClr val="bg1"/>
                </a:solidFill>
                <a:latin typeface="+mj-lt"/>
              </a:rPr>
              <a:t>Whole Room Discussion</a:t>
            </a:r>
            <a:endParaRPr lang="en-US" sz="3600" b="1" kern="0">
              <a:solidFill>
                <a:schemeClr val="bg1"/>
              </a:solidFill>
              <a:latin typeface="+mj-lt"/>
            </a:endParaRPr>
          </a:p>
        </p:txBody>
      </p:sp>
    </p:spTree>
    <p:custDataLst>
      <p:tags r:id="rId1"/>
    </p:custDataLst>
    <p:extLst>
      <p:ext uri="{BB962C8B-B14F-4D97-AF65-F5344CB8AC3E}">
        <p14:creationId xmlns:p14="http://schemas.microsoft.com/office/powerpoint/2010/main" val="29760755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Chat Ques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60349-C28B-4FEC-9D8E-6344229DCD20}"/>
              </a:ext>
            </a:extLst>
          </p:cNvPr>
          <p:cNvSpPr/>
          <p:nvPr userDrawn="1"/>
        </p:nvSpPr>
        <p:spPr>
          <a:xfrm rot="10800000">
            <a:off x="-6282" y="0"/>
            <a:ext cx="12204565" cy="6858000"/>
          </a:xfrm>
          <a:prstGeom prst="rect">
            <a:avLst/>
          </a:prstGeom>
          <a:gradFill flip="none" rotWithShape="1">
            <a:gsLst>
              <a:gs pos="0">
                <a:srgbClr val="3B0104"/>
              </a:gs>
              <a:gs pos="74000">
                <a:srgbClr val="781327"/>
              </a:gs>
              <a:gs pos="100000">
                <a:srgbClr val="78132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p:cNvSpPr>
            <a:spLocks noGrp="1"/>
          </p:cNvSpPr>
          <p:nvPr>
            <p:ph type="title" hasCustomPrompt="1"/>
          </p:nvPr>
        </p:nvSpPr>
        <p:spPr>
          <a:xfrm>
            <a:off x="838200" y="3875316"/>
            <a:ext cx="10515600" cy="735389"/>
          </a:xfrm>
          <a:prstGeom prst="rect">
            <a:avLst/>
          </a:prstGeom>
        </p:spPr>
        <p:txBody>
          <a:bodyPr/>
          <a:lstStyle>
            <a:lvl1pPr algn="ctr">
              <a:defRPr sz="4500">
                <a:solidFill>
                  <a:srgbClr val="FFF0A0"/>
                </a:solidFill>
                <a:latin typeface="Myriad Pro" charset="0"/>
                <a:ea typeface="Myriad Pro" charset="0"/>
                <a:cs typeface="Myriad Pro" charset="0"/>
              </a:defRPr>
            </a:lvl1pPr>
          </a:lstStyle>
          <a:p>
            <a:r>
              <a:rPr lang="en-US"/>
              <a:t>Question to answer in chat</a:t>
            </a:r>
          </a:p>
        </p:txBody>
      </p:sp>
      <p:cxnSp>
        <p:nvCxnSpPr>
          <p:cNvPr id="10" name="Straight Connector 9">
            <a:extLst>
              <a:ext uri="{FF2B5EF4-FFF2-40B4-BE49-F238E27FC236}">
                <a16:creationId xmlns:a16="http://schemas.microsoft.com/office/drawing/2014/main" id="{A018D244-C962-EF4F-BA27-A14967B53C5C}"/>
              </a:ext>
            </a:extLst>
          </p:cNvPr>
          <p:cNvCxnSpPr/>
          <p:nvPr userDrawn="1"/>
        </p:nvCxnSpPr>
        <p:spPr>
          <a:xfrm>
            <a:off x="1422400" y="3418116"/>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F324A3-8DB1-4F43-ABB6-4003D901613A}"/>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pic>
        <p:nvPicPr>
          <p:cNvPr id="3" name="Picture 2">
            <a:extLst>
              <a:ext uri="{FF2B5EF4-FFF2-40B4-BE49-F238E27FC236}">
                <a16:creationId xmlns:a16="http://schemas.microsoft.com/office/drawing/2014/main" id="{C100D380-A9A4-E449-975D-7EEFC8EF8E0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28391" y="709987"/>
            <a:ext cx="2356328" cy="2356328"/>
          </a:xfrm>
          <a:prstGeom prst="rect">
            <a:avLst/>
          </a:prstGeom>
        </p:spPr>
      </p:pic>
    </p:spTree>
    <p:custDataLst>
      <p:tags r:id="rId1"/>
    </p:custDataLst>
    <p:extLst>
      <p:ext uri="{BB962C8B-B14F-4D97-AF65-F5344CB8AC3E}">
        <p14:creationId xmlns:p14="http://schemas.microsoft.com/office/powerpoint/2010/main" val="104632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tags" Target="../tags/tag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6D5D7">
            <a:alpha val="65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EA5701-5E83-7D46-B19B-065038132140}"/>
              </a:ext>
            </a:extLst>
          </p:cNvPr>
          <p:cNvSpPr/>
          <p:nvPr userDrawn="1"/>
        </p:nvSpPr>
        <p:spPr>
          <a:xfrm>
            <a:off x="2628" y="0"/>
            <a:ext cx="121893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02AC3F-3D1B-9548-8162-91D8DB993118}"/>
              </a:ext>
            </a:extLst>
          </p:cNvPr>
          <p:cNvSpPr/>
          <p:nvPr userDrawn="1"/>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EF3929-B2C3-4C46-A6CB-5FE9B556A044}"/>
              </a:ext>
            </a:extLst>
          </p:cNvPr>
          <p:cNvPicPr>
            <a:picLocks/>
          </p:cNvPicPr>
          <p:nvPr userDrawn="1"/>
        </p:nvPicPr>
        <p:blipFill>
          <a:blip r:embed="rId96" cstate="email">
            <a:extLst>
              <a:ext uri="{28A0092B-C50C-407E-A947-70E740481C1C}">
                <a14:useLocalDpi xmlns:a14="http://schemas.microsoft.com/office/drawing/2010/main" val="0"/>
              </a:ext>
            </a:extLst>
          </a:blip>
          <a:stretch>
            <a:fillRect/>
          </a:stretch>
        </p:blipFill>
        <p:spPr>
          <a:xfrm>
            <a:off x="313559" y="6316627"/>
            <a:ext cx="1773873" cy="404848"/>
          </a:xfrm>
          <a:prstGeom prst="rect">
            <a:avLst/>
          </a:prstGeom>
        </p:spPr>
      </p:pic>
    </p:spTree>
    <p:custDataLst>
      <p:tags r:id="rId95"/>
    </p:custDataLst>
    <p:extLst>
      <p:ext uri="{BB962C8B-B14F-4D97-AF65-F5344CB8AC3E}">
        <p14:creationId xmlns:p14="http://schemas.microsoft.com/office/powerpoint/2010/main" val="30260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hdr="0" dt="0"/>
  <p:txStyles>
    <p:titleStyle>
      <a:lvl1pPr algn="l" rtl="0" eaLnBrk="1" fontAlgn="base" hangingPunct="1">
        <a:spcBef>
          <a:spcPct val="0"/>
        </a:spcBef>
        <a:spcAft>
          <a:spcPct val="0"/>
        </a:spcAft>
        <a:defRPr sz="28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p:titleStyle>
    <p:body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9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04.xml"/><Relationship Id="rId5" Type="http://schemas.openxmlformats.org/officeDocument/2006/relationships/image" Target="../media/image55.png"/><Relationship Id="rId4" Type="http://schemas.openxmlformats.org/officeDocument/2006/relationships/hyperlink" Target="https://toastmasterscdn.azureedge.net/medias/files/department-documents/district-documents/1471-area-directors-club-visit-report.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0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0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0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0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2.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ags" Target="../tags/tag1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2.xml"/><Relationship Id="rId1" Type="http://schemas.openxmlformats.org/officeDocument/2006/relationships/tags" Target="../tags/tag11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ags" Target="../tags/tag1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toastmasters.org/resources/area-success-plan"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hyperlink" Target="https://www.toastmasters.org/leadership-central/district-leader-tools/training/division-and-area-directors-training-materials" TargetMode="External"/><Relationship Id="rId5" Type="http://schemas.openxmlformats.org/officeDocument/2006/relationships/hyperlink" Target="https://www.toastmasters.org/leadership-central/club-officer-tools/online-club-charter-resources" TargetMode="External"/><Relationship Id="rId4" Type="http://schemas.openxmlformats.org/officeDocument/2006/relationships/hyperlink" Target="https://www.toastmasters.org/resources/how-to-build-a-toastmasters-club"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toastmasters.org/resources/distinguished-club-program-and-club-success-plan-english" TargetMode="External"/><Relationship Id="rId3" Type="http://schemas.openxmlformats.org/officeDocument/2006/relationships/hyperlink" Target="https://www.toastmasters.org/magazine/magazine-issues/2020/oct/area-council-meetings" TargetMode="External"/><Relationship Id="rId7" Type="http://schemas.openxmlformats.org/officeDocument/2006/relationships/hyperlink" Target="http://www.toastmasters.org/290"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hyperlink" Target="https://www.toastmasters.org/resources/moments-of-truth" TargetMode="External"/><Relationship Id="rId5" Type="http://schemas.openxmlformats.org/officeDocument/2006/relationships/hyperlink" Target="https://toastmasterscdn.azureedge.net/medias/files/department-documents/club-documents/219-serving-clubs-through-visits-a-guide-for-area-directors.pdf" TargetMode="External"/><Relationship Id="rId4" Type="http://schemas.openxmlformats.org/officeDocument/2006/relationships/hyperlink" Target="https://www.toastmasters.org/resources/area-directors-club-visit-report-1471" TargetMode="External"/><Relationship Id="rId9" Type="http://schemas.openxmlformats.org/officeDocument/2006/relationships/hyperlink" Target="https://www.toastmasters.org/-/media/files/department-documents/district-documents/222-district-leadership-handbook.ashx"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1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9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98.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100.xml"/><Relationship Id="rId5" Type="http://schemas.openxmlformats.org/officeDocument/2006/relationships/image" Target="../media/image51.png"/><Relationship Id="rId4" Type="http://schemas.openxmlformats.org/officeDocument/2006/relationships/hyperlink" Target="http://dashboards.toastmasters.org/Division.aspx?id=33"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101.xml"/><Relationship Id="rId5" Type="http://schemas.openxmlformats.org/officeDocument/2006/relationships/image" Target="../media/image52.jpeg"/><Relationship Id="rId4" Type="http://schemas.openxmlformats.org/officeDocument/2006/relationships/hyperlink" Target="https://toastmasterscdn.azureedge.net/medias/files/department-documents/club-documents/290-moments-of-truth/en/290a-moments-of-truth.pdf"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02.xml"/><Relationship Id="rId5" Type="http://schemas.openxmlformats.org/officeDocument/2006/relationships/image" Target="../media/image53.png"/><Relationship Id="rId4" Type="http://schemas.openxmlformats.org/officeDocument/2006/relationships/hyperlink" Target="https://toastmasterscdn.azureedge.net/medias/files/department-documents/club-documents/1111csp-club-success-plan/1111csp-club-success-plan.pdf"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03.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4C03-147B-4A21-94A5-30A839EC8BC1}"/>
              </a:ext>
            </a:extLst>
          </p:cNvPr>
          <p:cNvSpPr>
            <a:spLocks noGrp="1"/>
          </p:cNvSpPr>
          <p:nvPr>
            <p:ph type="title"/>
          </p:nvPr>
        </p:nvSpPr>
        <p:spPr>
          <a:xfrm>
            <a:off x="838200" y="1926771"/>
            <a:ext cx="10515600" cy="1301377"/>
          </a:xfrm>
        </p:spPr>
        <p:txBody>
          <a:bodyPr/>
          <a:lstStyle/>
          <a:p>
            <a:r>
              <a:rPr lang="en-US" sz="4400" dirty="0">
                <a:latin typeface="+mj-lt"/>
              </a:rPr>
              <a:t>Club Visit Strategies </a:t>
            </a:r>
            <a:endParaRPr lang="en-US" dirty="0">
              <a:latin typeface="+mj-lt"/>
            </a:endParaRPr>
          </a:p>
        </p:txBody>
      </p:sp>
      <p:sp>
        <p:nvSpPr>
          <p:cNvPr id="3" name="Content Placeholder 2">
            <a:extLst>
              <a:ext uri="{FF2B5EF4-FFF2-40B4-BE49-F238E27FC236}">
                <a16:creationId xmlns:a16="http://schemas.microsoft.com/office/drawing/2014/main" id="{10136B12-8D57-47B8-905F-D7D872F61481}"/>
              </a:ext>
            </a:extLst>
          </p:cNvPr>
          <p:cNvSpPr>
            <a:spLocks noGrp="1"/>
          </p:cNvSpPr>
          <p:nvPr>
            <p:ph sz="quarter" idx="10"/>
          </p:nvPr>
        </p:nvSpPr>
        <p:spPr/>
        <p:txBody>
          <a:bodyPr/>
          <a:lstStyle/>
          <a:p>
            <a:r>
              <a:rPr lang="en-US" dirty="0"/>
              <a:t> </a:t>
            </a:r>
          </a:p>
        </p:txBody>
      </p:sp>
      <p:sp>
        <p:nvSpPr>
          <p:cNvPr id="6" name="Content Placeholder 2">
            <a:extLst>
              <a:ext uri="{FF2B5EF4-FFF2-40B4-BE49-F238E27FC236}">
                <a16:creationId xmlns:a16="http://schemas.microsoft.com/office/drawing/2014/main" id="{3DD1FE42-B79F-4AFA-8835-D8AB3B1A650C}"/>
              </a:ext>
            </a:extLst>
          </p:cNvPr>
          <p:cNvSpPr txBox="1">
            <a:spLocks/>
          </p:cNvSpPr>
          <p:nvPr/>
        </p:nvSpPr>
        <p:spPr>
          <a:xfrm>
            <a:off x="2197100" y="3309257"/>
            <a:ext cx="7797800" cy="452825"/>
          </a:xfrm>
          <a:prstGeom prst="rect">
            <a:avLst/>
          </a:prstGeom>
        </p:spPr>
        <p:txBody>
          <a:bodyPr/>
          <a:lstStyle>
            <a:lvl1pPr marL="0" indent="0" algn="ctr" rtl="0" eaLnBrk="1" fontAlgn="base" hangingPunct="1">
              <a:spcBef>
                <a:spcPct val="20000"/>
              </a:spcBef>
              <a:spcAft>
                <a:spcPct val="0"/>
              </a:spcAft>
              <a:buClr>
                <a:srgbClr val="800000"/>
              </a:buClr>
              <a:buSzPct val="87000"/>
              <a:buFont typeface="ArialUnicodeMS" charset="0"/>
              <a:buNone/>
              <a:defRPr sz="2800" baseline="0">
                <a:solidFill>
                  <a:srgbClr val="EBEBEB"/>
                </a:solidFill>
                <a:latin typeface="Arial" panose="020B0604020202020204" pitchFamily="34" charset="0"/>
                <a:ea typeface="Myriad Pro" charset="0"/>
                <a:cs typeface="Arial" panose="020B0604020202020204" pitchFamily="34"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2800" b="0" i="0" u="none" strike="noStrike" kern="0" cap="none" spc="0" normalizeH="0" baseline="0" noProof="0" dirty="0">
                <a:ln>
                  <a:noFill/>
                </a:ln>
                <a:solidFill>
                  <a:srgbClr val="EBEBEB"/>
                </a:solidFill>
                <a:effectLst/>
                <a:uLnTx/>
                <a:uFillTx/>
                <a:latin typeface="Arial"/>
                <a:cs typeface="Arial" panose="020B0604020202020204" pitchFamily="34" charset="0"/>
              </a:rPr>
              <a:t>Presented By</a:t>
            </a:r>
          </a:p>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2800" b="0" i="0" u="none" strike="noStrike" kern="0" cap="none" spc="0" normalizeH="0" baseline="0" noProof="0" dirty="0">
                <a:ln>
                  <a:noFill/>
                </a:ln>
                <a:solidFill>
                  <a:srgbClr val="EBEBEB"/>
                </a:solidFill>
                <a:effectLst/>
                <a:uLnTx/>
                <a:uFillTx/>
                <a:latin typeface="Arial"/>
                <a:cs typeface="Arial" panose="020B0604020202020204" pitchFamily="34" charset="0"/>
              </a:rPr>
              <a:t>Jim Kearney</a:t>
            </a:r>
          </a:p>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2800" b="0" i="0" u="none" strike="noStrike" kern="0" cap="none" spc="0" normalizeH="0" baseline="0" noProof="0" dirty="0" err="1">
                <a:ln>
                  <a:noFill/>
                </a:ln>
                <a:solidFill>
                  <a:srgbClr val="EBEBEB"/>
                </a:solidFill>
                <a:effectLst/>
                <a:uLnTx/>
                <a:uFillTx/>
                <a:latin typeface="Arial"/>
                <a:cs typeface="Arial" panose="020B0604020202020204" pitchFamily="34" charset="0"/>
              </a:rPr>
              <a:t>Jim_Kearney</a:t>
            </a:r>
            <a:r>
              <a:rPr kumimoji="0" lang="en-US" sz="2800" b="0" i="0" u="none" strike="noStrike" kern="0" cap="none" spc="0" normalizeH="0" baseline="0" noProof="0" dirty="0">
                <a:ln>
                  <a:noFill/>
                </a:ln>
                <a:solidFill>
                  <a:srgbClr val="EBEBEB"/>
                </a:solidFill>
                <a:effectLst/>
                <a:uLnTx/>
                <a:uFillTx/>
                <a:latin typeface="Arial"/>
                <a:cs typeface="Arial" panose="020B0604020202020204" pitchFamily="34" charset="0"/>
              </a:rPr>
              <a:t> @ Hotmail.com</a:t>
            </a:r>
          </a:p>
          <a:p>
            <a:pPr marL="0" marR="0" lvl="0" indent="0" algn="ctr"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2800" b="0" i="0" u="none" strike="noStrike" kern="0" cap="none" spc="0" normalizeH="0" baseline="0" noProof="0" dirty="0">
                <a:ln>
                  <a:noFill/>
                </a:ln>
                <a:solidFill>
                  <a:srgbClr val="EBEBEB"/>
                </a:solidFill>
                <a:effectLst/>
                <a:uLnTx/>
                <a:uFillTx/>
                <a:latin typeface="Arial"/>
                <a:cs typeface="Arial" panose="020B0604020202020204" pitchFamily="34" charset="0"/>
              </a:rPr>
              <a:t>818-636-5547</a:t>
            </a:r>
            <a:endParaRPr kumimoji="0" lang="en-US" sz="2800" b="0" i="0" u="none" strike="noStrike" kern="0" cap="none" spc="0" normalizeH="0" baseline="0" noProof="0" dirty="0">
              <a:ln>
                <a:noFill/>
              </a:ln>
              <a:solidFill>
                <a:srgbClr val="EBEBEB"/>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52168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Area Director Club Visit Report</a:t>
            </a:r>
            <a:r>
              <a:rPr lang="en-US" sz="3600" dirty="0"/>
              <a:t> </a:t>
            </a:r>
            <a:endParaRPr lang="en-US" dirty="0">
              <a:latin typeface="+mj-lt"/>
            </a:endParaRPr>
          </a:p>
        </p:txBody>
      </p:sp>
      <p:sp>
        <p:nvSpPr>
          <p:cNvPr id="9" name="TextBox 8">
            <a:extLst>
              <a:ext uri="{FF2B5EF4-FFF2-40B4-BE49-F238E27FC236}">
                <a16:creationId xmlns:a16="http://schemas.microsoft.com/office/drawing/2014/main" id="{BE3AA91E-3BCF-441C-8813-9188254D73BF}"/>
              </a:ext>
            </a:extLst>
          </p:cNvPr>
          <p:cNvSpPr txBox="1"/>
          <p:nvPr/>
        </p:nvSpPr>
        <p:spPr>
          <a:xfrm>
            <a:off x="4359058" y="5092456"/>
            <a:ext cx="7141538" cy="646331"/>
          </a:xfrm>
          <a:prstGeom prst="rect">
            <a:avLst/>
          </a:prstGeom>
          <a:noFill/>
        </p:spPr>
        <p:txBody>
          <a:bodyPr wrap="square">
            <a:spAutoFit/>
          </a:bodyPr>
          <a:lstStyle/>
          <a:p>
            <a:r>
              <a:rPr lang="en-US" sz="3600" dirty="0">
                <a:hlinkClick r:id="rId4"/>
              </a:rPr>
              <a:t>Area Director Club Visit Report</a:t>
            </a:r>
            <a:endParaRPr lang="en-US" sz="3600" dirty="0">
              <a:solidFill>
                <a:srgbClr val="FFC000"/>
              </a:solidFill>
            </a:endParaRPr>
          </a:p>
        </p:txBody>
      </p:sp>
      <p:pic>
        <p:nvPicPr>
          <p:cNvPr id="8" name="Picture 7">
            <a:extLst>
              <a:ext uri="{FF2B5EF4-FFF2-40B4-BE49-F238E27FC236}">
                <a16:creationId xmlns:a16="http://schemas.microsoft.com/office/drawing/2014/main" id="{6DBE9976-0587-4149-9620-DC71DE547F39}"/>
              </a:ext>
            </a:extLst>
          </p:cNvPr>
          <p:cNvPicPr>
            <a:picLocks noChangeAspect="1"/>
          </p:cNvPicPr>
          <p:nvPr/>
        </p:nvPicPr>
        <p:blipFill>
          <a:blip r:embed="rId5"/>
          <a:stretch>
            <a:fillRect/>
          </a:stretch>
        </p:blipFill>
        <p:spPr>
          <a:xfrm>
            <a:off x="4803310" y="1119213"/>
            <a:ext cx="7200799" cy="3898377"/>
          </a:xfrm>
          <a:prstGeom prst="rect">
            <a:avLst/>
          </a:prstGeom>
        </p:spPr>
      </p:pic>
    </p:spTree>
    <p:custDataLst>
      <p:tags r:id="rId1"/>
    </p:custDataLst>
    <p:extLst>
      <p:ext uri="{BB962C8B-B14F-4D97-AF65-F5344CB8AC3E}">
        <p14:creationId xmlns:p14="http://schemas.microsoft.com/office/powerpoint/2010/main" val="1573635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Questions to consider</a:t>
            </a:r>
            <a:r>
              <a:rPr lang="en-US" sz="3600" dirty="0"/>
              <a:t> </a:t>
            </a:r>
            <a:endParaRPr lang="en-US" dirty="0">
              <a:latin typeface="+mj-lt"/>
            </a:endParaRPr>
          </a:p>
        </p:txBody>
      </p:sp>
      <p:sp>
        <p:nvSpPr>
          <p:cNvPr id="3" name="Content Placeholder 2">
            <a:extLst>
              <a:ext uri="{FF2B5EF4-FFF2-40B4-BE49-F238E27FC236}">
                <a16:creationId xmlns:a16="http://schemas.microsoft.com/office/drawing/2014/main" id="{235CE02B-EB1D-499F-8DDA-3FC31886BD88}"/>
              </a:ext>
            </a:extLst>
          </p:cNvPr>
          <p:cNvSpPr>
            <a:spLocks noGrp="1"/>
          </p:cNvSpPr>
          <p:nvPr>
            <p:ph sz="quarter" idx="13"/>
          </p:nvPr>
        </p:nvSpPr>
        <p:spPr>
          <a:xfrm>
            <a:off x="5977282" y="1930417"/>
            <a:ext cx="5812381" cy="3620028"/>
          </a:xfrm>
        </p:spPr>
        <p:txBody>
          <a:bodyPr/>
          <a:lstStyle/>
          <a:p>
            <a:r>
              <a:rPr lang="en-US" dirty="0"/>
              <a:t>What questions do you want to address with the club officers / members</a:t>
            </a:r>
          </a:p>
        </p:txBody>
      </p:sp>
    </p:spTree>
    <p:custDataLst>
      <p:tags r:id="rId1"/>
    </p:custDataLst>
    <p:extLst>
      <p:ext uri="{BB962C8B-B14F-4D97-AF65-F5344CB8AC3E}">
        <p14:creationId xmlns:p14="http://schemas.microsoft.com/office/powerpoint/2010/main" val="562833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dirty="0"/>
              <a:t>How do you build rapport with club officers?</a:t>
            </a:r>
            <a:endParaRPr lang="en-US" dirty="0">
              <a:latin typeface="+mj-lt"/>
            </a:endParaRPr>
          </a:p>
        </p:txBody>
      </p:sp>
      <p:sp>
        <p:nvSpPr>
          <p:cNvPr id="3" name="Content Placeholder 2">
            <a:extLst>
              <a:ext uri="{FF2B5EF4-FFF2-40B4-BE49-F238E27FC236}">
                <a16:creationId xmlns:a16="http://schemas.microsoft.com/office/drawing/2014/main" id="{235CE02B-EB1D-499F-8DDA-3FC31886BD88}"/>
              </a:ext>
            </a:extLst>
          </p:cNvPr>
          <p:cNvSpPr>
            <a:spLocks noGrp="1"/>
          </p:cNvSpPr>
          <p:nvPr>
            <p:ph sz="quarter" idx="13"/>
          </p:nvPr>
        </p:nvSpPr>
        <p:spPr>
          <a:xfrm>
            <a:off x="5977282" y="1930417"/>
            <a:ext cx="5812381" cy="3620028"/>
          </a:xfrm>
        </p:spPr>
        <p:txBody>
          <a:bodyPr/>
          <a:lstStyle/>
          <a:p>
            <a:r>
              <a:rPr lang="en-US" dirty="0"/>
              <a:t>Trust</a:t>
            </a:r>
          </a:p>
          <a:p>
            <a:r>
              <a:rPr lang="en-US" dirty="0"/>
              <a:t>You are one of them</a:t>
            </a:r>
          </a:p>
        </p:txBody>
      </p:sp>
    </p:spTree>
    <p:custDataLst>
      <p:tags r:id="rId1"/>
    </p:custDataLst>
    <p:extLst>
      <p:ext uri="{BB962C8B-B14F-4D97-AF65-F5344CB8AC3E}">
        <p14:creationId xmlns:p14="http://schemas.microsoft.com/office/powerpoint/2010/main" val="39080009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dirty="0"/>
              <a:t>Consider club visits you have experienced.</a:t>
            </a:r>
            <a:endParaRPr lang="en-US" dirty="0">
              <a:latin typeface="+mj-lt"/>
            </a:endParaRPr>
          </a:p>
        </p:txBody>
      </p:sp>
      <p:sp>
        <p:nvSpPr>
          <p:cNvPr id="3" name="Content Placeholder 2">
            <a:extLst>
              <a:ext uri="{FF2B5EF4-FFF2-40B4-BE49-F238E27FC236}">
                <a16:creationId xmlns:a16="http://schemas.microsoft.com/office/drawing/2014/main" id="{235CE02B-EB1D-499F-8DDA-3FC31886BD88}"/>
              </a:ext>
            </a:extLst>
          </p:cNvPr>
          <p:cNvSpPr>
            <a:spLocks noGrp="1"/>
          </p:cNvSpPr>
          <p:nvPr>
            <p:ph sz="quarter" idx="13"/>
          </p:nvPr>
        </p:nvSpPr>
        <p:spPr>
          <a:xfrm>
            <a:off x="5977282" y="1930417"/>
            <a:ext cx="5812381" cy="3620028"/>
          </a:xfrm>
        </p:spPr>
        <p:txBody>
          <a:bodyPr/>
          <a:lstStyle/>
          <a:p>
            <a:r>
              <a:rPr lang="en-US" dirty="0"/>
              <a:t>What was positive about those experiences? </a:t>
            </a:r>
          </a:p>
          <a:p>
            <a:r>
              <a:rPr lang="en-US" dirty="0"/>
              <a:t>What was negative?</a:t>
            </a:r>
          </a:p>
        </p:txBody>
      </p:sp>
    </p:spTree>
    <p:custDataLst>
      <p:tags r:id="rId1"/>
    </p:custDataLst>
    <p:extLst>
      <p:ext uri="{BB962C8B-B14F-4D97-AF65-F5344CB8AC3E}">
        <p14:creationId xmlns:p14="http://schemas.microsoft.com/office/powerpoint/2010/main" val="1490986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dirty="0"/>
              <a:t>What are the follow-up tasks after a visit? </a:t>
            </a:r>
            <a:endParaRPr lang="en-US" dirty="0">
              <a:latin typeface="+mj-lt"/>
            </a:endParaRPr>
          </a:p>
        </p:txBody>
      </p:sp>
      <p:sp>
        <p:nvSpPr>
          <p:cNvPr id="3" name="Content Placeholder 2">
            <a:extLst>
              <a:ext uri="{FF2B5EF4-FFF2-40B4-BE49-F238E27FC236}">
                <a16:creationId xmlns:a16="http://schemas.microsoft.com/office/drawing/2014/main" id="{235CE02B-EB1D-499F-8DDA-3FC31886BD88}"/>
              </a:ext>
            </a:extLst>
          </p:cNvPr>
          <p:cNvSpPr>
            <a:spLocks noGrp="1"/>
          </p:cNvSpPr>
          <p:nvPr>
            <p:ph sz="quarter" idx="13"/>
          </p:nvPr>
        </p:nvSpPr>
        <p:spPr>
          <a:xfrm>
            <a:off x="5977282" y="1930417"/>
            <a:ext cx="5812381" cy="3620028"/>
          </a:xfrm>
        </p:spPr>
        <p:txBody>
          <a:bodyPr/>
          <a:lstStyle/>
          <a:p>
            <a:r>
              <a:rPr lang="en-US" dirty="0"/>
              <a:t>What goals did you set for the club and who is the point of contact</a:t>
            </a:r>
          </a:p>
        </p:txBody>
      </p:sp>
    </p:spTree>
    <p:custDataLst>
      <p:tags r:id="rId1"/>
    </p:custDataLst>
    <p:extLst>
      <p:ext uri="{BB962C8B-B14F-4D97-AF65-F5344CB8AC3E}">
        <p14:creationId xmlns:p14="http://schemas.microsoft.com/office/powerpoint/2010/main" val="10781704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D97D3A-90E1-4C22-8557-AD541B974E0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1125" b="11125"/>
          <a:stretch/>
        </p:blipFill>
        <p:spPr>
          <a:xfrm flipH="1">
            <a:off x="-95004" y="-1"/>
            <a:ext cx="12410828" cy="6272213"/>
          </a:xfrm>
        </p:spPr>
      </p:pic>
      <p:sp>
        <p:nvSpPr>
          <p:cNvPr id="6" name="Rectangle 5">
            <a:extLst>
              <a:ext uri="{FF2B5EF4-FFF2-40B4-BE49-F238E27FC236}">
                <a16:creationId xmlns:a16="http://schemas.microsoft.com/office/drawing/2014/main" id="{30DD55B8-319A-4793-B5A6-7BD3C00051EF}"/>
              </a:ext>
            </a:extLst>
          </p:cNvPr>
          <p:cNvSpPr/>
          <p:nvPr/>
        </p:nvSpPr>
        <p:spPr>
          <a:xfrm>
            <a:off x="-63057" y="0"/>
            <a:ext cx="12191999" cy="1143001"/>
          </a:xfrm>
          <a:prstGeom prst="rect">
            <a:avLst/>
          </a:prstGeom>
          <a:gradFill>
            <a:gsLst>
              <a:gs pos="52000">
                <a:schemeClr val="accent1">
                  <a:lumMod val="5000"/>
                  <a:lumOff val="95000"/>
                </a:schemeClr>
              </a:gs>
              <a:gs pos="73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B7D9BD2F-F07A-184C-9EB8-BCA41F68A544}"/>
              </a:ext>
            </a:extLst>
          </p:cNvPr>
          <p:cNvCxnSpPr/>
          <p:nvPr/>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0" name="Content Placeholder 17">
            <a:extLst>
              <a:ext uri="{FF2B5EF4-FFF2-40B4-BE49-F238E27FC236}">
                <a16:creationId xmlns:a16="http://schemas.microsoft.com/office/drawing/2014/main" id="{AD5A0AF7-0C97-4F3A-BE81-FB0DE1477C24}"/>
              </a:ext>
            </a:extLst>
          </p:cNvPr>
          <p:cNvSpPr txBox="1">
            <a:spLocks/>
          </p:cNvSpPr>
          <p:nvPr/>
        </p:nvSpPr>
        <p:spPr>
          <a:xfrm>
            <a:off x="304799" y="295772"/>
            <a:ext cx="11484864" cy="649224"/>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Semibold" charset="0"/>
                <a:ea typeface="Myriad Pro Semibold" charset="0"/>
                <a:cs typeface="Myriad Pro Semibold"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marR="0" lvl="0" indent="0" algn="l"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3600" b="1" i="0" u="none" strike="noStrike" kern="0" cap="none" spc="0" normalizeH="0" baseline="0" noProof="0" dirty="0">
                <a:ln>
                  <a:noFill/>
                </a:ln>
                <a:solidFill>
                  <a:srgbClr val="000000">
                    <a:lumMod val="65000"/>
                    <a:lumOff val="35000"/>
                  </a:srgbClr>
                </a:solidFill>
                <a:effectLst/>
                <a:uLnTx/>
                <a:uFillTx/>
                <a:latin typeface="Arial"/>
              </a:rPr>
              <a:t>Club Visit Outcomes</a:t>
            </a:r>
          </a:p>
        </p:txBody>
      </p:sp>
    </p:spTree>
    <p:custDataLst>
      <p:tags r:id="rId1"/>
    </p:custDataLst>
    <p:extLst>
      <p:ext uri="{BB962C8B-B14F-4D97-AF65-F5344CB8AC3E}">
        <p14:creationId xmlns:p14="http://schemas.microsoft.com/office/powerpoint/2010/main" val="8324071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02C05-D278-4E3F-A6D0-0FEF149979AC}"/>
              </a:ext>
            </a:extLst>
          </p:cNvPr>
          <p:cNvSpPr>
            <a:spLocks noGrp="1"/>
          </p:cNvSpPr>
          <p:nvPr>
            <p:ph sz="quarter" idx="13"/>
          </p:nvPr>
        </p:nvSpPr>
        <p:spPr>
          <a:xfrm>
            <a:off x="5720610" y="1905749"/>
            <a:ext cx="5909918" cy="3620028"/>
          </a:xfrm>
        </p:spPr>
        <p:txBody>
          <a:bodyPr anchor="ctr">
            <a:normAutofit/>
          </a:bodyPr>
          <a:lstStyle/>
          <a:p>
            <a:pPr marL="0" indent="0">
              <a:spcAft>
                <a:spcPts val="1800"/>
              </a:spcAft>
              <a:buNone/>
            </a:pPr>
            <a:r>
              <a:rPr lang="en-US" sz="3200" b="1" dirty="0">
                <a:solidFill>
                  <a:srgbClr val="FFF0A0"/>
                </a:solidFill>
                <a:latin typeface="+mj-lt"/>
              </a:rPr>
              <a:t>What are some of the key areas of success that you can see using the Dashboard before you visit a club? </a:t>
            </a:r>
          </a:p>
        </p:txBody>
      </p:sp>
    </p:spTree>
    <p:custDataLst>
      <p:tags r:id="rId1"/>
    </p:custDataLst>
    <p:extLst>
      <p:ext uri="{BB962C8B-B14F-4D97-AF65-F5344CB8AC3E}">
        <p14:creationId xmlns:p14="http://schemas.microsoft.com/office/powerpoint/2010/main" val="804061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02C05-D278-4E3F-A6D0-0FEF149979AC}"/>
              </a:ext>
            </a:extLst>
          </p:cNvPr>
          <p:cNvSpPr>
            <a:spLocks noGrp="1"/>
          </p:cNvSpPr>
          <p:nvPr>
            <p:ph sz="quarter" idx="13"/>
          </p:nvPr>
        </p:nvSpPr>
        <p:spPr>
          <a:xfrm>
            <a:off x="5720610" y="1905749"/>
            <a:ext cx="5909918" cy="3620028"/>
          </a:xfrm>
        </p:spPr>
        <p:txBody>
          <a:bodyPr anchor="ctr">
            <a:normAutofit/>
          </a:bodyPr>
          <a:lstStyle/>
          <a:p>
            <a:pPr marL="0" indent="0">
              <a:spcAft>
                <a:spcPts val="1800"/>
              </a:spcAft>
              <a:buNone/>
            </a:pPr>
            <a:r>
              <a:rPr lang="en-US" sz="3200" b="1" dirty="0">
                <a:solidFill>
                  <a:srgbClr val="FFF0A0"/>
                </a:solidFill>
                <a:latin typeface="+mj-lt"/>
              </a:rPr>
              <a:t>What successes can you easily identify during a visit? </a:t>
            </a:r>
          </a:p>
        </p:txBody>
      </p:sp>
    </p:spTree>
    <p:custDataLst>
      <p:tags r:id="rId1"/>
    </p:custDataLst>
    <p:extLst>
      <p:ext uri="{BB962C8B-B14F-4D97-AF65-F5344CB8AC3E}">
        <p14:creationId xmlns:p14="http://schemas.microsoft.com/office/powerpoint/2010/main" val="31880459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02C05-D278-4E3F-A6D0-0FEF149979AC}"/>
              </a:ext>
            </a:extLst>
          </p:cNvPr>
          <p:cNvSpPr>
            <a:spLocks noGrp="1"/>
          </p:cNvSpPr>
          <p:nvPr>
            <p:ph sz="quarter" idx="13"/>
          </p:nvPr>
        </p:nvSpPr>
        <p:spPr>
          <a:xfrm>
            <a:off x="5720610" y="1905749"/>
            <a:ext cx="5909918" cy="3620028"/>
          </a:xfrm>
        </p:spPr>
        <p:txBody>
          <a:bodyPr anchor="ctr">
            <a:normAutofit/>
          </a:bodyPr>
          <a:lstStyle/>
          <a:p>
            <a:pPr marL="0" indent="0">
              <a:spcAft>
                <a:spcPts val="1800"/>
              </a:spcAft>
              <a:buNone/>
            </a:pPr>
            <a:r>
              <a:rPr lang="en-US" sz="3200" b="1" dirty="0">
                <a:solidFill>
                  <a:srgbClr val="FFF0A0"/>
                </a:solidFill>
                <a:latin typeface="+mj-lt"/>
              </a:rPr>
              <a:t>What are some common issues that a club may need support in? </a:t>
            </a:r>
          </a:p>
          <a:p>
            <a:pPr marL="0" indent="0">
              <a:spcAft>
                <a:spcPts val="1800"/>
              </a:spcAft>
              <a:buNone/>
            </a:pPr>
            <a:r>
              <a:rPr lang="en-US" sz="3200" b="1" dirty="0">
                <a:solidFill>
                  <a:srgbClr val="FFF0A0"/>
                </a:solidFill>
                <a:latin typeface="+mj-lt"/>
              </a:rPr>
              <a:t>What resources can you give to support them? </a:t>
            </a:r>
          </a:p>
        </p:txBody>
      </p:sp>
    </p:spTree>
    <p:custDataLst>
      <p:tags r:id="rId1"/>
    </p:custDataLst>
    <p:extLst>
      <p:ext uri="{BB962C8B-B14F-4D97-AF65-F5344CB8AC3E}">
        <p14:creationId xmlns:p14="http://schemas.microsoft.com/office/powerpoint/2010/main" val="23293775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02C05-D278-4E3F-A6D0-0FEF149979AC}"/>
              </a:ext>
            </a:extLst>
          </p:cNvPr>
          <p:cNvSpPr>
            <a:spLocks noGrp="1"/>
          </p:cNvSpPr>
          <p:nvPr>
            <p:ph sz="quarter" idx="13"/>
          </p:nvPr>
        </p:nvSpPr>
        <p:spPr>
          <a:xfrm>
            <a:off x="5720610" y="1905749"/>
            <a:ext cx="5909918" cy="3620028"/>
          </a:xfrm>
        </p:spPr>
        <p:txBody>
          <a:bodyPr anchor="ctr">
            <a:normAutofit/>
          </a:bodyPr>
          <a:lstStyle/>
          <a:p>
            <a:pPr marL="0" indent="0">
              <a:spcAft>
                <a:spcPts val="1800"/>
              </a:spcAft>
              <a:buNone/>
            </a:pPr>
            <a:r>
              <a:rPr lang="en-US" sz="3200" b="1" dirty="0">
                <a:solidFill>
                  <a:srgbClr val="FFF0A0"/>
                </a:solidFill>
                <a:latin typeface="+mj-lt"/>
              </a:rPr>
              <a:t>What other ways can you add value to a club during your visit? </a:t>
            </a:r>
          </a:p>
        </p:txBody>
      </p:sp>
    </p:spTree>
    <p:custDataLst>
      <p:tags r:id="rId1"/>
    </p:custDataLst>
    <p:extLst>
      <p:ext uri="{BB962C8B-B14F-4D97-AF65-F5344CB8AC3E}">
        <p14:creationId xmlns:p14="http://schemas.microsoft.com/office/powerpoint/2010/main" val="1843501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2FBE35-2CF2-CE48-9E5A-0CA49F399268}"/>
              </a:ext>
            </a:extLst>
          </p:cNvPr>
          <p:cNvSpPr>
            <a:spLocks noGrp="1"/>
          </p:cNvSpPr>
          <p:nvPr>
            <p:ph sz="quarter" idx="11"/>
          </p:nvPr>
        </p:nvSpPr>
        <p:spPr/>
        <p:txBody>
          <a:bodyPr/>
          <a:lstStyle/>
          <a:p>
            <a:r>
              <a:rPr lang="en-US" dirty="0">
                <a:latin typeface="+mj-lt"/>
              </a:rPr>
              <a:t>Agenda</a:t>
            </a:r>
          </a:p>
        </p:txBody>
      </p:sp>
      <p:sp>
        <p:nvSpPr>
          <p:cNvPr id="3" name="Content Placeholder 2">
            <a:extLst>
              <a:ext uri="{FF2B5EF4-FFF2-40B4-BE49-F238E27FC236}">
                <a16:creationId xmlns:a16="http://schemas.microsoft.com/office/drawing/2014/main" id="{17551956-1ADF-524A-B389-C4CD169C0250}"/>
              </a:ext>
            </a:extLst>
          </p:cNvPr>
          <p:cNvSpPr>
            <a:spLocks noGrp="1"/>
          </p:cNvSpPr>
          <p:nvPr>
            <p:ph sz="quarter" idx="10"/>
          </p:nvPr>
        </p:nvSpPr>
        <p:spPr>
          <a:xfrm>
            <a:off x="0" y="2461318"/>
            <a:ext cx="5556737" cy="3000847"/>
          </a:xfrm>
        </p:spPr>
        <p:txBody>
          <a:bodyPr/>
          <a:lstStyle/>
          <a:p>
            <a:pPr algn="ctr"/>
            <a:r>
              <a:rPr lang="en-US" dirty="0">
                <a:latin typeface="+mj-lt"/>
              </a:rPr>
              <a:t>Club Visit Strategies</a:t>
            </a:r>
          </a:p>
        </p:txBody>
      </p:sp>
      <p:sp>
        <p:nvSpPr>
          <p:cNvPr id="4" name="Content Placeholder 3">
            <a:extLst>
              <a:ext uri="{FF2B5EF4-FFF2-40B4-BE49-F238E27FC236}">
                <a16:creationId xmlns:a16="http://schemas.microsoft.com/office/drawing/2014/main" id="{84C54426-A632-FB42-A2C5-FE301D6A8524}"/>
              </a:ext>
            </a:extLst>
          </p:cNvPr>
          <p:cNvSpPr>
            <a:spLocks noGrp="1"/>
          </p:cNvSpPr>
          <p:nvPr>
            <p:ph sz="quarter" idx="12"/>
          </p:nvPr>
        </p:nvSpPr>
        <p:spPr>
          <a:xfrm>
            <a:off x="5736771" y="1687286"/>
            <a:ext cx="5965372" cy="3774879"/>
          </a:xfrm>
        </p:spPr>
        <p:txBody>
          <a:bodyPr/>
          <a:lstStyle/>
          <a:p>
            <a:pPr marL="0" indent="0">
              <a:buNone/>
            </a:pPr>
            <a:r>
              <a:rPr lang="en-US" dirty="0"/>
              <a:t>What is a Successful Club Visit?</a:t>
            </a:r>
            <a:br>
              <a:rPr lang="en-US" dirty="0"/>
            </a:br>
            <a:endParaRPr lang="en-US" dirty="0"/>
          </a:p>
          <a:p>
            <a:pPr marL="0" indent="0">
              <a:buNone/>
            </a:pPr>
            <a:r>
              <a:rPr lang="en-US" dirty="0"/>
              <a:t>Club Visit Outcomes</a:t>
            </a:r>
            <a:br>
              <a:rPr lang="en-US" dirty="0"/>
            </a:br>
            <a:endParaRPr lang="en-US" dirty="0"/>
          </a:p>
          <a:p>
            <a:pPr marL="0" indent="0">
              <a:buNone/>
            </a:pPr>
            <a:r>
              <a:rPr lang="en-US" dirty="0"/>
              <a:t>Q &amp; A </a:t>
            </a:r>
          </a:p>
          <a:p>
            <a:pPr marL="0" indent="0">
              <a:buNone/>
            </a:pPr>
            <a:endParaRPr lang="en-US" dirty="0"/>
          </a:p>
        </p:txBody>
      </p:sp>
    </p:spTree>
    <p:custDataLst>
      <p:tags r:id="rId1"/>
    </p:custDataLst>
    <p:extLst>
      <p:ext uri="{BB962C8B-B14F-4D97-AF65-F5344CB8AC3E}">
        <p14:creationId xmlns:p14="http://schemas.microsoft.com/office/powerpoint/2010/main" val="7165966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p:txBody>
          <a:bodyPr/>
          <a:lstStyle/>
          <a:p>
            <a:r>
              <a:rPr lang="en-US" dirty="0">
                <a:latin typeface="+mj-lt"/>
              </a:rPr>
              <a:t>Review: Success and Support</a:t>
            </a:r>
          </a:p>
        </p:txBody>
      </p:sp>
      <p:sp>
        <p:nvSpPr>
          <p:cNvPr id="6" name="Content Placeholder 5">
            <a:extLst>
              <a:ext uri="{FF2B5EF4-FFF2-40B4-BE49-F238E27FC236}">
                <a16:creationId xmlns:a16="http://schemas.microsoft.com/office/drawing/2014/main" id="{6871E731-A729-466E-A99B-EF30B928884B}"/>
              </a:ext>
            </a:extLst>
          </p:cNvPr>
          <p:cNvSpPr>
            <a:spLocks noGrp="1"/>
          </p:cNvSpPr>
          <p:nvPr>
            <p:ph sz="quarter" idx="13"/>
          </p:nvPr>
        </p:nvSpPr>
        <p:spPr/>
        <p:txBody>
          <a:bodyPr/>
          <a:lstStyle/>
          <a:p>
            <a:r>
              <a:rPr lang="en-US" dirty="0"/>
              <a:t>Be ready to recognize successes and support clubs to succeed</a:t>
            </a:r>
          </a:p>
        </p:txBody>
      </p:sp>
    </p:spTree>
    <p:custDataLst>
      <p:tags r:id="rId1"/>
    </p:custDataLst>
    <p:extLst>
      <p:ext uri="{BB962C8B-B14F-4D97-AF65-F5344CB8AC3E}">
        <p14:creationId xmlns:p14="http://schemas.microsoft.com/office/powerpoint/2010/main" val="2796034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BCF4D-7BF4-4343-93E2-892F1D7829EF}"/>
              </a:ext>
            </a:extLst>
          </p:cNvPr>
          <p:cNvSpPr>
            <a:spLocks noGrp="1"/>
          </p:cNvSpPr>
          <p:nvPr>
            <p:ph idx="1"/>
          </p:nvPr>
        </p:nvSpPr>
        <p:spPr>
          <a:xfrm>
            <a:off x="106017" y="1830169"/>
            <a:ext cx="11834192" cy="3546764"/>
          </a:xfrm>
        </p:spPr>
        <p:txBody>
          <a:bodyPr/>
          <a:lstStyle/>
          <a:p>
            <a:r>
              <a:rPr lang="en-US" sz="2600" dirty="0">
                <a:solidFill>
                  <a:schemeClr val="tx1">
                    <a:lumMod val="75000"/>
                    <a:lumOff val="25000"/>
                  </a:schemeClr>
                </a:solidFill>
                <a:hlinkClick r:id="rId3">
                  <a:extLst>
                    <a:ext uri="{A12FA001-AC4F-418D-AE19-62706E023703}">
                      <ahyp:hlinkClr xmlns:ahyp="http://schemas.microsoft.com/office/drawing/2018/hyperlinkcolor" val="tx"/>
                    </a:ext>
                  </a:extLst>
                </a:hlinkClick>
              </a:rPr>
              <a:t>Toastmasters International - Area Success Plan</a:t>
            </a:r>
            <a:endParaRPr lang="en-US" sz="2600" dirty="0">
              <a:solidFill>
                <a:schemeClr val="tx1">
                  <a:lumMod val="75000"/>
                  <a:lumOff val="25000"/>
                </a:schemeClr>
              </a:solidFill>
            </a:endParaRPr>
          </a:p>
          <a:p>
            <a:r>
              <a:rPr lang="en-US" sz="2600" dirty="0">
                <a:solidFill>
                  <a:schemeClr val="tx1">
                    <a:lumMod val="75000"/>
                    <a:lumOff val="25000"/>
                  </a:schemeClr>
                </a:solidFill>
                <a:hlinkClick r:id="rId4">
                  <a:extLst>
                    <a:ext uri="{A12FA001-AC4F-418D-AE19-62706E023703}">
                      <ahyp:hlinkClr xmlns:ahyp="http://schemas.microsoft.com/office/drawing/2018/hyperlinkcolor" val="tx"/>
                    </a:ext>
                  </a:extLst>
                </a:hlinkClick>
              </a:rPr>
              <a:t>Toastmasters International - How to Build a Toastmasters Club</a:t>
            </a:r>
            <a:endParaRPr lang="en-US" sz="2600" dirty="0">
              <a:solidFill>
                <a:schemeClr val="tx1">
                  <a:lumMod val="75000"/>
                  <a:lumOff val="25000"/>
                </a:schemeClr>
              </a:solidFill>
            </a:endParaRPr>
          </a:p>
          <a:p>
            <a:r>
              <a:rPr lang="en-US" sz="2600" dirty="0">
                <a:solidFill>
                  <a:schemeClr val="tx1">
                    <a:lumMod val="75000"/>
                    <a:lumOff val="25000"/>
                  </a:schemeClr>
                </a:solidFill>
                <a:hlinkClick r:id="rId5">
                  <a:extLst>
                    <a:ext uri="{A12FA001-AC4F-418D-AE19-62706E023703}">
                      <ahyp:hlinkClr xmlns:ahyp="http://schemas.microsoft.com/office/drawing/2018/hyperlinkcolor" val="tx"/>
                    </a:ext>
                  </a:extLst>
                </a:hlinkClick>
              </a:rPr>
              <a:t>Toastmasters International - New Club Resources</a:t>
            </a:r>
            <a:endParaRPr lang="en-US" sz="2600" dirty="0">
              <a:solidFill>
                <a:schemeClr val="tx1">
                  <a:lumMod val="75000"/>
                  <a:lumOff val="25000"/>
                </a:schemeClr>
              </a:solidFill>
            </a:endParaRPr>
          </a:p>
          <a:p>
            <a:r>
              <a:rPr lang="en-US" sz="2600" dirty="0">
                <a:solidFill>
                  <a:schemeClr val="tx1">
                    <a:lumMod val="75000"/>
                    <a:lumOff val="25000"/>
                  </a:schemeClr>
                </a:solidFill>
                <a:hlinkClick r:id="rId6">
                  <a:extLst>
                    <a:ext uri="{A12FA001-AC4F-418D-AE19-62706E023703}">
                      <ahyp:hlinkClr xmlns:ahyp="http://schemas.microsoft.com/office/drawing/2018/hyperlinkcolor" val="tx"/>
                    </a:ext>
                  </a:extLst>
                </a:hlinkClick>
              </a:rPr>
              <a:t>Toastmasters International - Division and Area Directors Training Materials</a:t>
            </a:r>
            <a:endParaRPr lang="en-US" sz="2600" dirty="0">
              <a:solidFill>
                <a:schemeClr val="tx1">
                  <a:lumMod val="75000"/>
                  <a:lumOff val="25000"/>
                </a:schemeClr>
              </a:solidFill>
            </a:endParaRPr>
          </a:p>
          <a:p>
            <a:endParaRPr lang="en-US" dirty="0"/>
          </a:p>
        </p:txBody>
      </p:sp>
      <p:sp>
        <p:nvSpPr>
          <p:cNvPr id="3" name="Content Placeholder 2">
            <a:extLst>
              <a:ext uri="{FF2B5EF4-FFF2-40B4-BE49-F238E27FC236}">
                <a16:creationId xmlns:a16="http://schemas.microsoft.com/office/drawing/2014/main" id="{66406E4F-E17F-43B8-8173-988A85F2A87F}"/>
              </a:ext>
            </a:extLst>
          </p:cNvPr>
          <p:cNvSpPr>
            <a:spLocks noGrp="1"/>
          </p:cNvSpPr>
          <p:nvPr>
            <p:ph sz="quarter" idx="12"/>
          </p:nvPr>
        </p:nvSpPr>
        <p:spPr/>
        <p:txBody>
          <a:bodyPr/>
          <a:lstStyle/>
          <a:p>
            <a:r>
              <a:rPr lang="en-US" dirty="0"/>
              <a:t>Important Links</a:t>
            </a:r>
          </a:p>
        </p:txBody>
      </p:sp>
    </p:spTree>
    <p:extLst>
      <p:ext uri="{BB962C8B-B14F-4D97-AF65-F5344CB8AC3E}">
        <p14:creationId xmlns:p14="http://schemas.microsoft.com/office/powerpoint/2010/main" val="328644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406E4F-E17F-43B8-8173-988A85F2A87F}"/>
              </a:ext>
            </a:extLst>
          </p:cNvPr>
          <p:cNvSpPr>
            <a:spLocks noGrp="1"/>
          </p:cNvSpPr>
          <p:nvPr>
            <p:ph sz="quarter" idx="12"/>
          </p:nvPr>
        </p:nvSpPr>
        <p:spPr/>
        <p:txBody>
          <a:bodyPr/>
          <a:lstStyle/>
          <a:p>
            <a:r>
              <a:rPr lang="en-US" dirty="0"/>
              <a:t>Important Links</a:t>
            </a:r>
          </a:p>
        </p:txBody>
      </p:sp>
      <p:sp>
        <p:nvSpPr>
          <p:cNvPr id="4" name="Content Placeholder 2">
            <a:extLst>
              <a:ext uri="{FF2B5EF4-FFF2-40B4-BE49-F238E27FC236}">
                <a16:creationId xmlns:a16="http://schemas.microsoft.com/office/drawing/2014/main" id="{815D898E-4D6D-49F3-AF17-AE6BC4CE6F36}"/>
              </a:ext>
            </a:extLst>
          </p:cNvPr>
          <p:cNvSpPr txBox="1">
            <a:spLocks/>
          </p:cNvSpPr>
          <p:nvPr/>
        </p:nvSpPr>
        <p:spPr>
          <a:xfrm>
            <a:off x="402337" y="1791222"/>
            <a:ext cx="11387327" cy="3607497"/>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sz="2600" kern="0" dirty="0">
                <a:solidFill>
                  <a:schemeClr val="tx1">
                    <a:lumMod val="75000"/>
                    <a:lumOff val="25000"/>
                  </a:schemeClr>
                </a:solidFill>
                <a:hlinkClick r:id="rId3">
                  <a:extLst>
                    <a:ext uri="{A12FA001-AC4F-418D-AE19-62706E023703}">
                      <ahyp:hlinkClr xmlns:ahyp="http://schemas.microsoft.com/office/drawing/2018/hyperlinkcolor" val="tx"/>
                    </a:ext>
                  </a:extLst>
                </a:hlinkClick>
              </a:rPr>
              <a:t>Shine As An Area Director</a:t>
            </a:r>
            <a:endParaRPr lang="en-US" sz="2600" kern="0" dirty="0">
              <a:solidFill>
                <a:schemeClr val="tx1">
                  <a:lumMod val="75000"/>
                  <a:lumOff val="25000"/>
                </a:schemeClr>
              </a:solidFill>
            </a:endParaRPr>
          </a:p>
          <a:p>
            <a:r>
              <a:rPr lang="en-US" sz="2600" kern="0" dirty="0">
                <a:solidFill>
                  <a:schemeClr val="tx1">
                    <a:lumMod val="75000"/>
                    <a:lumOff val="25000"/>
                  </a:schemeClr>
                </a:solidFill>
                <a:hlinkClick r:id="rId4">
                  <a:extLst>
                    <a:ext uri="{A12FA001-AC4F-418D-AE19-62706E023703}">
                      <ahyp:hlinkClr xmlns:ahyp="http://schemas.microsoft.com/office/drawing/2018/hyperlinkcolor" val="tx"/>
                    </a:ext>
                  </a:extLst>
                </a:hlinkClick>
              </a:rPr>
              <a:t>Area Director’s Club Visit Report</a:t>
            </a:r>
            <a:endParaRPr lang="en-US" sz="2600" kern="0" dirty="0">
              <a:solidFill>
                <a:schemeClr val="tx1">
                  <a:lumMod val="75000"/>
                  <a:lumOff val="25000"/>
                </a:schemeClr>
              </a:solidFill>
            </a:endParaRPr>
          </a:p>
          <a:p>
            <a:r>
              <a:rPr lang="en-US" sz="2600" kern="0" dirty="0">
                <a:solidFill>
                  <a:schemeClr val="tx1">
                    <a:lumMod val="75000"/>
                    <a:lumOff val="25000"/>
                  </a:schemeClr>
                </a:solidFill>
                <a:hlinkClick r:id="rId5">
                  <a:extLst>
                    <a:ext uri="{A12FA001-AC4F-418D-AE19-62706E023703}">
                      <ahyp:hlinkClr xmlns:ahyp="http://schemas.microsoft.com/office/drawing/2018/hyperlinkcolor" val="tx"/>
                    </a:ext>
                  </a:extLst>
                </a:hlinkClick>
              </a:rPr>
              <a:t>Serving Clubs Through Visits</a:t>
            </a:r>
            <a:r>
              <a:rPr lang="en-US" sz="2600" kern="0" dirty="0">
                <a:solidFill>
                  <a:schemeClr val="tx1">
                    <a:lumMod val="75000"/>
                    <a:lumOff val="25000"/>
                  </a:schemeClr>
                </a:solidFill>
              </a:rPr>
              <a:t> </a:t>
            </a:r>
          </a:p>
          <a:p>
            <a:r>
              <a:rPr lang="en-US" sz="2600" kern="0" dirty="0">
                <a:solidFill>
                  <a:schemeClr val="tx1">
                    <a:lumMod val="75000"/>
                    <a:lumOff val="25000"/>
                  </a:schemeClr>
                </a:solidFill>
                <a:hlinkClick r:id="rId6">
                  <a:extLst>
                    <a:ext uri="{A12FA001-AC4F-418D-AE19-62706E023703}">
                      <ahyp:hlinkClr xmlns:ahyp="http://schemas.microsoft.com/office/drawing/2018/hyperlinkcolor" val="tx"/>
                    </a:ext>
                  </a:extLst>
                </a:hlinkClick>
              </a:rPr>
              <a:t>Moments of Truth</a:t>
            </a:r>
            <a:r>
              <a:rPr lang="en-US" sz="2600" kern="0" dirty="0">
                <a:solidFill>
                  <a:schemeClr val="tx1">
                    <a:lumMod val="75000"/>
                    <a:lumOff val="25000"/>
                  </a:schemeClr>
                </a:solidFill>
                <a:hlinkClick r:id="rId7">
                  <a:extLst>
                    <a:ext uri="{A12FA001-AC4F-418D-AE19-62706E023703}">
                      <ahyp:hlinkClr xmlns:ahyp="http://schemas.microsoft.com/office/drawing/2018/hyperlinkcolor" val="tx"/>
                    </a:ext>
                  </a:extLst>
                </a:hlinkClick>
              </a:rPr>
              <a:t> </a:t>
            </a:r>
            <a:endParaRPr lang="en-US" sz="2600" kern="0" dirty="0">
              <a:solidFill>
                <a:schemeClr val="tx1">
                  <a:lumMod val="75000"/>
                  <a:lumOff val="25000"/>
                </a:schemeClr>
              </a:solidFill>
            </a:endParaRPr>
          </a:p>
          <a:p>
            <a:r>
              <a:rPr lang="en-US" sz="2600" kern="0" dirty="0">
                <a:solidFill>
                  <a:schemeClr val="tx1">
                    <a:lumMod val="75000"/>
                    <a:lumOff val="25000"/>
                  </a:schemeClr>
                </a:solidFill>
                <a:hlinkClick r:id="rId8">
                  <a:extLst>
                    <a:ext uri="{A12FA001-AC4F-418D-AE19-62706E023703}">
                      <ahyp:hlinkClr xmlns:ahyp="http://schemas.microsoft.com/office/drawing/2018/hyperlinkcolor" val="tx"/>
                    </a:ext>
                  </a:extLst>
                </a:hlinkClick>
              </a:rPr>
              <a:t>Distinguished Club Program and Club Success Plan District</a:t>
            </a:r>
            <a:r>
              <a:rPr lang="en-US" sz="2600" kern="0" dirty="0">
                <a:solidFill>
                  <a:schemeClr val="tx1">
                    <a:lumMod val="75000"/>
                    <a:lumOff val="25000"/>
                  </a:schemeClr>
                </a:solidFill>
              </a:rPr>
              <a:t> </a:t>
            </a:r>
          </a:p>
          <a:p>
            <a:r>
              <a:rPr lang="en-US" sz="2600" kern="0" dirty="0">
                <a:solidFill>
                  <a:schemeClr val="tx1">
                    <a:lumMod val="75000"/>
                    <a:lumOff val="25000"/>
                  </a:schemeClr>
                </a:solidFill>
                <a:hlinkClick r:id="rId9">
                  <a:extLst>
                    <a:ext uri="{A12FA001-AC4F-418D-AE19-62706E023703}">
                      <ahyp:hlinkClr xmlns:ahyp="http://schemas.microsoft.com/office/drawing/2018/hyperlinkcolor" val="tx"/>
                    </a:ext>
                  </a:extLst>
                </a:hlinkClick>
              </a:rPr>
              <a:t>Leader Handbook</a:t>
            </a:r>
            <a:endParaRPr lang="en-US" sz="2600" kern="0" dirty="0">
              <a:solidFill>
                <a:schemeClr val="tx1">
                  <a:lumMod val="75000"/>
                  <a:lumOff val="25000"/>
                </a:schemeClr>
              </a:solidFill>
            </a:endParaRPr>
          </a:p>
        </p:txBody>
      </p:sp>
    </p:spTree>
    <p:extLst>
      <p:ext uri="{BB962C8B-B14F-4D97-AF65-F5344CB8AC3E}">
        <p14:creationId xmlns:p14="http://schemas.microsoft.com/office/powerpoint/2010/main" val="727891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2FBE35-2CF2-CE48-9E5A-0CA49F399268}"/>
              </a:ext>
            </a:extLst>
          </p:cNvPr>
          <p:cNvSpPr>
            <a:spLocks noGrp="1"/>
          </p:cNvSpPr>
          <p:nvPr>
            <p:ph sz="quarter" idx="11"/>
          </p:nvPr>
        </p:nvSpPr>
        <p:spPr/>
        <p:txBody>
          <a:bodyPr/>
          <a:lstStyle/>
          <a:p>
            <a:r>
              <a:rPr lang="en-US" dirty="0">
                <a:latin typeface="+mj-lt"/>
              </a:rPr>
              <a:t>Agenda</a:t>
            </a:r>
          </a:p>
        </p:txBody>
      </p:sp>
      <p:sp>
        <p:nvSpPr>
          <p:cNvPr id="3" name="Content Placeholder 2">
            <a:extLst>
              <a:ext uri="{FF2B5EF4-FFF2-40B4-BE49-F238E27FC236}">
                <a16:creationId xmlns:a16="http://schemas.microsoft.com/office/drawing/2014/main" id="{17551956-1ADF-524A-B389-C4CD169C0250}"/>
              </a:ext>
            </a:extLst>
          </p:cNvPr>
          <p:cNvSpPr>
            <a:spLocks noGrp="1"/>
          </p:cNvSpPr>
          <p:nvPr>
            <p:ph sz="quarter" idx="10"/>
          </p:nvPr>
        </p:nvSpPr>
        <p:spPr>
          <a:xfrm>
            <a:off x="0" y="2461318"/>
            <a:ext cx="5556737" cy="3000847"/>
          </a:xfrm>
        </p:spPr>
        <p:txBody>
          <a:bodyPr/>
          <a:lstStyle/>
          <a:p>
            <a:pPr algn="ctr"/>
            <a:r>
              <a:rPr lang="en-US" dirty="0">
                <a:latin typeface="+mj-lt"/>
              </a:rPr>
              <a:t>Club Visit Strategies</a:t>
            </a:r>
          </a:p>
        </p:txBody>
      </p:sp>
      <p:sp>
        <p:nvSpPr>
          <p:cNvPr id="4" name="Content Placeholder 3">
            <a:extLst>
              <a:ext uri="{FF2B5EF4-FFF2-40B4-BE49-F238E27FC236}">
                <a16:creationId xmlns:a16="http://schemas.microsoft.com/office/drawing/2014/main" id="{84C54426-A632-FB42-A2C5-FE301D6A8524}"/>
              </a:ext>
            </a:extLst>
          </p:cNvPr>
          <p:cNvSpPr>
            <a:spLocks noGrp="1"/>
          </p:cNvSpPr>
          <p:nvPr>
            <p:ph sz="quarter" idx="12"/>
          </p:nvPr>
        </p:nvSpPr>
        <p:spPr>
          <a:xfrm>
            <a:off x="5736771" y="1687286"/>
            <a:ext cx="5965372" cy="3774879"/>
          </a:xfrm>
        </p:spPr>
        <p:txBody>
          <a:bodyPr/>
          <a:lstStyle/>
          <a:p>
            <a:pPr marL="0" indent="0">
              <a:buNone/>
            </a:pPr>
            <a:r>
              <a:rPr lang="en-US" dirty="0"/>
              <a:t>What is a Successful Club Visit?</a:t>
            </a:r>
            <a:br>
              <a:rPr lang="en-US" dirty="0"/>
            </a:br>
            <a:endParaRPr lang="en-US" dirty="0"/>
          </a:p>
          <a:p>
            <a:pPr marL="0" indent="0">
              <a:buNone/>
            </a:pPr>
            <a:r>
              <a:rPr lang="en-US" dirty="0"/>
              <a:t>Club Visit Outcomes</a:t>
            </a:r>
            <a:br>
              <a:rPr lang="en-US" dirty="0"/>
            </a:br>
            <a:endParaRPr lang="en-US" dirty="0"/>
          </a:p>
          <a:p>
            <a:pPr marL="0" indent="0">
              <a:buNone/>
            </a:pPr>
            <a:r>
              <a:rPr lang="en-US" dirty="0"/>
              <a:t>Q &amp; A </a:t>
            </a:r>
          </a:p>
          <a:p>
            <a:pPr marL="0" indent="0">
              <a:buNone/>
            </a:pPr>
            <a:endParaRPr lang="en-US" dirty="0"/>
          </a:p>
        </p:txBody>
      </p:sp>
    </p:spTree>
    <p:custDataLst>
      <p:tags r:id="rId1"/>
    </p:custDataLst>
    <p:extLst>
      <p:ext uri="{BB962C8B-B14F-4D97-AF65-F5344CB8AC3E}">
        <p14:creationId xmlns:p14="http://schemas.microsoft.com/office/powerpoint/2010/main" val="908777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astmasters International -">
            <a:extLst>
              <a:ext uri="{FF2B5EF4-FFF2-40B4-BE49-F238E27FC236}">
                <a16:creationId xmlns:a16="http://schemas.microsoft.com/office/drawing/2014/main" id="{CB27A5F2-07CE-4CCE-9E37-98BAA982F1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0140" y="1830169"/>
            <a:ext cx="3312189" cy="35467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E8B91A-0493-4135-A639-CB9DDDC3E0F6}"/>
              </a:ext>
            </a:extLst>
          </p:cNvPr>
          <p:cNvSpPr>
            <a:spLocks noGrp="1"/>
          </p:cNvSpPr>
          <p:nvPr>
            <p:ph sz="quarter" idx="12"/>
          </p:nvPr>
        </p:nvSpPr>
        <p:spPr>
          <a:xfrm>
            <a:off x="8432800" y="1830169"/>
            <a:ext cx="1770743" cy="649224"/>
          </a:xfrm>
        </p:spPr>
        <p:txBody>
          <a:bodyPr anchor="ctr">
            <a:normAutofit/>
          </a:bodyPr>
          <a:lstStyle/>
          <a:p>
            <a:r>
              <a:rPr lang="en-US" dirty="0"/>
              <a:t>Q &amp; A</a:t>
            </a:r>
          </a:p>
        </p:txBody>
      </p:sp>
    </p:spTree>
    <p:extLst>
      <p:ext uri="{BB962C8B-B14F-4D97-AF65-F5344CB8AC3E}">
        <p14:creationId xmlns:p14="http://schemas.microsoft.com/office/powerpoint/2010/main" val="1268317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6672840-909A-466F-BCCF-BAAAA7DAFC1F}"/>
              </a:ext>
            </a:extLst>
          </p:cNvPr>
          <p:cNvSpPr>
            <a:spLocks noGrp="1"/>
          </p:cNvSpPr>
          <p:nvPr>
            <p:ph sz="quarter" idx="10"/>
          </p:nvPr>
        </p:nvSpPr>
        <p:spPr/>
        <p:txBody>
          <a:bodyPr/>
          <a:lstStyle/>
          <a:p>
            <a:r>
              <a:rPr lang="en-US" dirty="0"/>
              <a:t>Identify</a:t>
            </a:r>
          </a:p>
        </p:txBody>
      </p:sp>
      <p:sp>
        <p:nvSpPr>
          <p:cNvPr id="7" name="Content Placeholder 6">
            <a:extLst>
              <a:ext uri="{FF2B5EF4-FFF2-40B4-BE49-F238E27FC236}">
                <a16:creationId xmlns:a16="http://schemas.microsoft.com/office/drawing/2014/main" id="{135CD37D-AFA4-4119-8F7B-DD2093DA07FC}"/>
              </a:ext>
            </a:extLst>
          </p:cNvPr>
          <p:cNvSpPr>
            <a:spLocks noGrp="1"/>
          </p:cNvSpPr>
          <p:nvPr>
            <p:ph sz="quarter" idx="11"/>
          </p:nvPr>
        </p:nvSpPr>
        <p:spPr/>
        <p:txBody>
          <a:bodyPr/>
          <a:lstStyle/>
          <a:p>
            <a:pPr marR="0" lvl="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Identify what a successful club visit looks like </a:t>
            </a:r>
          </a:p>
          <a:p>
            <a:endParaRPr lang="en-US" dirty="0">
              <a:latin typeface="+mn-lt"/>
            </a:endParaRPr>
          </a:p>
        </p:txBody>
      </p:sp>
      <p:sp>
        <p:nvSpPr>
          <p:cNvPr id="8" name="Content Placeholder 7">
            <a:extLst>
              <a:ext uri="{FF2B5EF4-FFF2-40B4-BE49-F238E27FC236}">
                <a16:creationId xmlns:a16="http://schemas.microsoft.com/office/drawing/2014/main" id="{BA995D6A-7221-410A-BC93-D6DB46BB00E7}"/>
              </a:ext>
            </a:extLst>
          </p:cNvPr>
          <p:cNvSpPr>
            <a:spLocks noGrp="1"/>
          </p:cNvSpPr>
          <p:nvPr>
            <p:ph sz="quarter" idx="12"/>
          </p:nvPr>
        </p:nvSpPr>
        <p:spPr/>
        <p:txBody>
          <a:bodyPr/>
          <a:lstStyle/>
          <a:p>
            <a:r>
              <a:rPr lang="en-US" dirty="0"/>
              <a:t>Recognize</a:t>
            </a:r>
          </a:p>
        </p:txBody>
      </p:sp>
      <p:sp>
        <p:nvSpPr>
          <p:cNvPr id="9" name="Content Placeholder 8">
            <a:extLst>
              <a:ext uri="{FF2B5EF4-FFF2-40B4-BE49-F238E27FC236}">
                <a16:creationId xmlns:a16="http://schemas.microsoft.com/office/drawing/2014/main" id="{7698326E-31BE-4FB6-ABED-F12244FD570F}"/>
              </a:ext>
            </a:extLst>
          </p:cNvPr>
          <p:cNvSpPr>
            <a:spLocks noGrp="1"/>
          </p:cNvSpPr>
          <p:nvPr>
            <p:ph sz="quarter" idx="13"/>
          </p:nvPr>
        </p:nvSpPr>
        <p:spPr/>
        <p:txBody>
          <a:bodyPr anchor="t"/>
          <a:lstStyle/>
          <a:p>
            <a:pPr>
              <a:lnSpc>
                <a:spcPct val="107000"/>
              </a:lnSpc>
              <a:spcBef>
                <a:spcPts val="0"/>
              </a:spcBef>
              <a:spcAft>
                <a:spcPts val="0"/>
              </a:spcAft>
            </a:pPr>
            <a:r>
              <a:rPr lang="en-US" dirty="0">
                <a:latin typeface="+mn-lt"/>
                <a:cs typeface="Times New Roman" panose="02020603050405020304" pitchFamily="18" charset="0"/>
              </a:rPr>
              <a:t>Recognize club visit outcomes</a:t>
            </a:r>
          </a:p>
          <a:p>
            <a:pPr>
              <a:lnSpc>
                <a:spcPct val="107000"/>
              </a:lnSpc>
              <a:spcBef>
                <a:spcPts val="0"/>
              </a:spcBef>
              <a:spcAft>
                <a:spcPts val="0"/>
              </a:spcAft>
            </a:pPr>
            <a:endParaRPr lang="en-US" dirty="0">
              <a:latin typeface="+mn-lt"/>
              <a:cs typeface="Times New Roman" panose="02020603050405020304" pitchFamily="18" charset="0"/>
            </a:endParaRPr>
          </a:p>
        </p:txBody>
      </p:sp>
      <p:sp>
        <p:nvSpPr>
          <p:cNvPr id="10" name="Content Placeholder 9">
            <a:extLst>
              <a:ext uri="{FF2B5EF4-FFF2-40B4-BE49-F238E27FC236}">
                <a16:creationId xmlns:a16="http://schemas.microsoft.com/office/drawing/2014/main" id="{B9D93736-AD12-4E45-A697-83849B7E254E}"/>
              </a:ext>
            </a:extLst>
          </p:cNvPr>
          <p:cNvSpPr>
            <a:spLocks noGrp="1"/>
          </p:cNvSpPr>
          <p:nvPr>
            <p:ph sz="quarter" idx="14"/>
          </p:nvPr>
        </p:nvSpPr>
        <p:spPr/>
        <p:txBody>
          <a:bodyPr/>
          <a:lstStyle/>
          <a:p>
            <a:r>
              <a:rPr lang="en-US" dirty="0"/>
              <a:t>Develop</a:t>
            </a:r>
          </a:p>
        </p:txBody>
      </p:sp>
      <p:sp>
        <p:nvSpPr>
          <p:cNvPr id="11" name="Content Placeholder 10">
            <a:extLst>
              <a:ext uri="{FF2B5EF4-FFF2-40B4-BE49-F238E27FC236}">
                <a16:creationId xmlns:a16="http://schemas.microsoft.com/office/drawing/2014/main" id="{E69EE4E2-515A-492A-906D-D01629E612A1}"/>
              </a:ext>
            </a:extLst>
          </p:cNvPr>
          <p:cNvSpPr>
            <a:spLocks noGrp="1"/>
          </p:cNvSpPr>
          <p:nvPr>
            <p:ph sz="quarter" idx="15"/>
          </p:nvPr>
        </p:nvSpPr>
        <p:spPr/>
        <p:txBody>
          <a:bodyPr anchor="t"/>
          <a:lstStyle/>
          <a:p>
            <a:pPr>
              <a:lnSpc>
                <a:spcPct val="107000"/>
              </a:lnSpc>
              <a:spcBef>
                <a:spcPts val="0"/>
              </a:spcBef>
              <a:spcAft>
                <a:spcPts val="0"/>
              </a:spcAft>
            </a:pPr>
            <a:r>
              <a:rPr lang="en-US" dirty="0">
                <a:latin typeface="+mn-lt"/>
                <a:cs typeface="Times New Roman" panose="02020603050405020304" pitchFamily="18" charset="0"/>
              </a:rPr>
              <a:t>Develop strategies to hold productive and successful club visits    </a:t>
            </a:r>
          </a:p>
          <a:p>
            <a:pPr>
              <a:lnSpc>
                <a:spcPct val="107000"/>
              </a:lnSpc>
              <a:spcBef>
                <a:spcPts val="0"/>
              </a:spcBef>
              <a:spcAft>
                <a:spcPts val="0"/>
              </a:spcAft>
            </a:pPr>
            <a:endParaRPr lang="en-US" dirty="0">
              <a:latin typeface="+mn-lt"/>
              <a:cs typeface="Times New Roman" panose="02020603050405020304" pitchFamily="18" charset="0"/>
            </a:endParaRPr>
          </a:p>
        </p:txBody>
      </p:sp>
      <p:pic>
        <p:nvPicPr>
          <p:cNvPr id="12" name="Picture 11">
            <a:extLst>
              <a:ext uri="{FF2B5EF4-FFF2-40B4-BE49-F238E27FC236}">
                <a16:creationId xmlns:a16="http://schemas.microsoft.com/office/drawing/2014/main" id="{FE338F43-A384-4685-8CA6-DAB786BB33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8970" y="2246836"/>
            <a:ext cx="1879600" cy="1879600"/>
          </a:xfrm>
          <a:prstGeom prst="rect">
            <a:avLst/>
          </a:prstGeom>
        </p:spPr>
      </p:pic>
      <p:pic>
        <p:nvPicPr>
          <p:cNvPr id="13" name="Picture 12">
            <a:extLst>
              <a:ext uri="{FF2B5EF4-FFF2-40B4-BE49-F238E27FC236}">
                <a16:creationId xmlns:a16="http://schemas.microsoft.com/office/drawing/2014/main" id="{22EC0A0F-81D6-4C9A-9F1A-874AFA76AC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7571" y="2192957"/>
            <a:ext cx="1892300" cy="1892300"/>
          </a:xfrm>
          <a:prstGeom prst="rect">
            <a:avLst/>
          </a:prstGeom>
        </p:spPr>
      </p:pic>
      <p:pic>
        <p:nvPicPr>
          <p:cNvPr id="14" name="Picture 13">
            <a:extLst>
              <a:ext uri="{FF2B5EF4-FFF2-40B4-BE49-F238E27FC236}">
                <a16:creationId xmlns:a16="http://schemas.microsoft.com/office/drawing/2014/main" id="{3E804976-D587-4B0B-922C-41710D6C4C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8288" y="2207245"/>
            <a:ext cx="1892300" cy="1892300"/>
          </a:xfrm>
          <a:prstGeom prst="rect">
            <a:avLst/>
          </a:prstGeom>
        </p:spPr>
      </p:pic>
    </p:spTree>
    <p:custDataLst>
      <p:tags r:id="rId1"/>
    </p:custDataLst>
    <p:extLst>
      <p:ext uri="{BB962C8B-B14F-4D97-AF65-F5344CB8AC3E}">
        <p14:creationId xmlns:p14="http://schemas.microsoft.com/office/powerpoint/2010/main" val="1645103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D97D3A-90E1-4C22-8557-AD541B974E0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1584" b="11584"/>
          <a:stretch/>
        </p:blipFill>
        <p:spPr>
          <a:xfrm>
            <a:off x="-83127" y="0"/>
            <a:ext cx="12352882" cy="6272212"/>
          </a:xfrm>
        </p:spPr>
      </p:pic>
      <p:cxnSp>
        <p:nvCxnSpPr>
          <p:cNvPr id="5" name="Straight Connector 4">
            <a:extLst>
              <a:ext uri="{FF2B5EF4-FFF2-40B4-BE49-F238E27FC236}">
                <a16:creationId xmlns:a16="http://schemas.microsoft.com/office/drawing/2014/main" id="{B7D9BD2F-F07A-184C-9EB8-BCA41F68A544}"/>
              </a:ext>
            </a:extLst>
          </p:cNvPr>
          <p:cNvCxnSpPr/>
          <p:nvPr/>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0" name="Content Placeholder 17">
            <a:extLst>
              <a:ext uri="{FF2B5EF4-FFF2-40B4-BE49-F238E27FC236}">
                <a16:creationId xmlns:a16="http://schemas.microsoft.com/office/drawing/2014/main" id="{AD5A0AF7-0C97-4F3A-BE81-FB0DE1477C24}"/>
              </a:ext>
            </a:extLst>
          </p:cNvPr>
          <p:cNvSpPr txBox="1">
            <a:spLocks/>
          </p:cNvSpPr>
          <p:nvPr/>
        </p:nvSpPr>
        <p:spPr>
          <a:xfrm>
            <a:off x="304799" y="295772"/>
            <a:ext cx="11484864" cy="649224"/>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Semibold" charset="0"/>
                <a:ea typeface="Myriad Pro Semibold" charset="0"/>
                <a:cs typeface="Myriad Pro Semibold"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marR="0" lvl="0" indent="0" algn="l" defTabSz="914400" rtl="0" eaLnBrk="1" fontAlgn="base" latinLnBrk="0" hangingPunct="1">
              <a:lnSpc>
                <a:spcPct val="100000"/>
              </a:lnSpc>
              <a:spcBef>
                <a:spcPct val="20000"/>
              </a:spcBef>
              <a:spcAft>
                <a:spcPct val="0"/>
              </a:spcAft>
              <a:buClr>
                <a:srgbClr val="800000"/>
              </a:buClr>
              <a:buSzPct val="87000"/>
              <a:buFont typeface="ArialUnicodeMS" charset="0"/>
              <a:buNone/>
              <a:tabLst/>
              <a:defRPr/>
            </a:pPr>
            <a:r>
              <a:rPr kumimoji="0" lang="en-US" sz="3600" b="1" i="0" u="none" strike="noStrike" kern="0" cap="none" spc="0" normalizeH="0" baseline="0" noProof="0" dirty="0">
                <a:ln>
                  <a:noFill/>
                </a:ln>
                <a:solidFill>
                  <a:srgbClr val="FFFFFF"/>
                </a:solidFill>
                <a:effectLst/>
                <a:uLnTx/>
                <a:uFillTx/>
                <a:latin typeface="Arial"/>
              </a:rPr>
              <a:t>What is a Successful Club Visit? </a:t>
            </a:r>
          </a:p>
        </p:txBody>
      </p:sp>
    </p:spTree>
    <p:custDataLst>
      <p:tags r:id="rId1"/>
    </p:custDataLst>
    <p:extLst>
      <p:ext uri="{BB962C8B-B14F-4D97-AF65-F5344CB8AC3E}">
        <p14:creationId xmlns:p14="http://schemas.microsoft.com/office/powerpoint/2010/main" val="916373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t>What should you review prior to your club visit </a:t>
            </a:r>
            <a:endParaRPr lang="en-US" dirty="0">
              <a:latin typeface="+mj-lt"/>
            </a:endParaRPr>
          </a:p>
        </p:txBody>
      </p:sp>
      <p:sp>
        <p:nvSpPr>
          <p:cNvPr id="6" name="Content Placeholder 5">
            <a:extLst>
              <a:ext uri="{FF2B5EF4-FFF2-40B4-BE49-F238E27FC236}">
                <a16:creationId xmlns:a16="http://schemas.microsoft.com/office/drawing/2014/main" id="{6871E731-A729-466E-A99B-EF30B928884B}"/>
              </a:ext>
            </a:extLst>
          </p:cNvPr>
          <p:cNvSpPr>
            <a:spLocks noGrp="1"/>
          </p:cNvSpPr>
          <p:nvPr>
            <p:ph sz="quarter" idx="13"/>
          </p:nvPr>
        </p:nvSpPr>
        <p:spPr>
          <a:xfrm>
            <a:off x="4894728" y="1415442"/>
            <a:ext cx="6894935" cy="51106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Preparation is key to a successful club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1. Area Directors Dashboard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2. Moments of Truth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3. DCP Dashboard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4. Area Director Club Visit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ea typeface="Times New Roman" panose="02020603050405020304" pitchFamily="18" charset="0"/>
                <a:cs typeface="Times New Roman" panose="02020603050405020304" pitchFamily="18" charset="0"/>
              </a:rPr>
              <a:t>5. Club Success Plan</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6. Questions to consider</a:t>
            </a:r>
          </a:p>
        </p:txBody>
      </p:sp>
    </p:spTree>
    <p:custDataLst>
      <p:tags r:id="rId1"/>
    </p:custDataLst>
    <p:extLst>
      <p:ext uri="{BB962C8B-B14F-4D97-AF65-F5344CB8AC3E}">
        <p14:creationId xmlns:p14="http://schemas.microsoft.com/office/powerpoint/2010/main" val="3752599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Area Directors Dashboard</a:t>
            </a:r>
            <a:r>
              <a:rPr lang="en-US" sz="3600" dirty="0"/>
              <a:t> </a:t>
            </a:r>
            <a:endParaRPr lang="en-US" dirty="0">
              <a:latin typeface="+mj-lt"/>
            </a:endParaRPr>
          </a:p>
        </p:txBody>
      </p:sp>
      <p:sp>
        <p:nvSpPr>
          <p:cNvPr id="3" name="Content Placeholder 2">
            <a:extLst>
              <a:ext uri="{FF2B5EF4-FFF2-40B4-BE49-F238E27FC236}">
                <a16:creationId xmlns:a16="http://schemas.microsoft.com/office/drawing/2014/main" id="{235CE02B-EB1D-499F-8DDA-3FC31886BD88}"/>
              </a:ext>
            </a:extLst>
          </p:cNvPr>
          <p:cNvSpPr>
            <a:spLocks noGrp="1"/>
          </p:cNvSpPr>
          <p:nvPr>
            <p:ph sz="quarter" idx="13"/>
          </p:nvPr>
        </p:nvSpPr>
        <p:spPr>
          <a:xfrm>
            <a:off x="5977282" y="1930417"/>
            <a:ext cx="5812381" cy="3620028"/>
          </a:xfrm>
        </p:spPr>
        <p:txBody>
          <a:bodyPr/>
          <a:lstStyle/>
          <a:p>
            <a:r>
              <a:rPr lang="en-US" dirty="0">
                <a:hlinkClick r:id="rId4"/>
              </a:rPr>
              <a:t>Division and Area Performance (toastmasters.org)</a:t>
            </a:r>
            <a:endParaRPr lang="en-US" dirty="0"/>
          </a:p>
        </p:txBody>
      </p:sp>
      <p:pic>
        <p:nvPicPr>
          <p:cNvPr id="7" name="Picture 6">
            <a:extLst>
              <a:ext uri="{FF2B5EF4-FFF2-40B4-BE49-F238E27FC236}">
                <a16:creationId xmlns:a16="http://schemas.microsoft.com/office/drawing/2014/main" id="{400BF858-FB67-4066-BC77-82D53F822A3E}"/>
              </a:ext>
            </a:extLst>
          </p:cNvPr>
          <p:cNvPicPr>
            <a:picLocks noChangeAspect="1"/>
          </p:cNvPicPr>
          <p:nvPr/>
        </p:nvPicPr>
        <p:blipFill>
          <a:blip r:embed="rId5"/>
          <a:stretch>
            <a:fillRect/>
          </a:stretch>
        </p:blipFill>
        <p:spPr>
          <a:xfrm>
            <a:off x="4980912" y="1165379"/>
            <a:ext cx="6686653" cy="3620028"/>
          </a:xfrm>
          <a:prstGeom prst="rect">
            <a:avLst/>
          </a:prstGeom>
        </p:spPr>
      </p:pic>
      <p:sp>
        <p:nvSpPr>
          <p:cNvPr id="9" name="TextBox 8">
            <a:extLst>
              <a:ext uri="{FF2B5EF4-FFF2-40B4-BE49-F238E27FC236}">
                <a16:creationId xmlns:a16="http://schemas.microsoft.com/office/drawing/2014/main" id="{BE3AA91E-3BCF-441C-8813-9188254D73BF}"/>
              </a:ext>
            </a:extLst>
          </p:cNvPr>
          <p:cNvSpPr txBox="1"/>
          <p:nvPr/>
        </p:nvSpPr>
        <p:spPr>
          <a:xfrm>
            <a:off x="5402356" y="5092456"/>
            <a:ext cx="6098240" cy="1200329"/>
          </a:xfrm>
          <a:prstGeom prst="rect">
            <a:avLst/>
          </a:prstGeom>
          <a:noFill/>
        </p:spPr>
        <p:txBody>
          <a:bodyPr wrap="square">
            <a:spAutoFit/>
          </a:bodyPr>
          <a:lstStyle/>
          <a:p>
            <a:r>
              <a:rPr lang="en-US" sz="3600" dirty="0">
                <a:solidFill>
                  <a:srgbClr val="FFC000"/>
                </a:solidFill>
                <a:hlinkClick r:id="rId4"/>
              </a:rPr>
              <a:t>http://dashboards.toastmasters.org/Division.aspx?id=33</a:t>
            </a:r>
            <a:endParaRPr lang="en-US" sz="3600" dirty="0">
              <a:solidFill>
                <a:srgbClr val="FFC000"/>
              </a:solidFill>
            </a:endParaRPr>
          </a:p>
        </p:txBody>
      </p:sp>
    </p:spTree>
    <p:custDataLst>
      <p:tags r:id="rId1"/>
    </p:custDataLst>
    <p:extLst>
      <p:ext uri="{BB962C8B-B14F-4D97-AF65-F5344CB8AC3E}">
        <p14:creationId xmlns:p14="http://schemas.microsoft.com/office/powerpoint/2010/main" val="2069252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Moments of Truth</a:t>
            </a:r>
            <a:r>
              <a:rPr lang="en-US" sz="3600" dirty="0"/>
              <a:t> </a:t>
            </a:r>
            <a:endParaRPr lang="en-US" dirty="0">
              <a:latin typeface="+mj-lt"/>
            </a:endParaRPr>
          </a:p>
        </p:txBody>
      </p:sp>
      <p:sp>
        <p:nvSpPr>
          <p:cNvPr id="4" name="Content Placeholder 3">
            <a:extLst>
              <a:ext uri="{FF2B5EF4-FFF2-40B4-BE49-F238E27FC236}">
                <a16:creationId xmlns:a16="http://schemas.microsoft.com/office/drawing/2014/main" id="{26FEFAB3-5A3B-4058-8B0C-CFF6D262129E}"/>
              </a:ext>
            </a:extLst>
          </p:cNvPr>
          <p:cNvSpPr>
            <a:spLocks noGrp="1"/>
          </p:cNvSpPr>
          <p:nvPr>
            <p:ph sz="quarter" idx="13"/>
          </p:nvPr>
        </p:nvSpPr>
        <p:spPr>
          <a:xfrm>
            <a:off x="6723529" y="5922309"/>
            <a:ext cx="5066134" cy="707090"/>
          </a:xfrm>
        </p:spPr>
        <p:txBody>
          <a:bodyPr/>
          <a:lstStyle/>
          <a:p>
            <a:r>
              <a:rPr lang="en-US" dirty="0">
                <a:hlinkClick r:id="rId4"/>
              </a:rPr>
              <a:t>Moments of Truth</a:t>
            </a:r>
            <a:endParaRPr lang="en-US" dirty="0"/>
          </a:p>
        </p:txBody>
      </p:sp>
      <p:pic>
        <p:nvPicPr>
          <p:cNvPr id="1026" name="Picture 2" descr="Moments of Truth">
            <a:extLst>
              <a:ext uri="{FF2B5EF4-FFF2-40B4-BE49-F238E27FC236}">
                <a16:creationId xmlns:a16="http://schemas.microsoft.com/office/drawing/2014/main" id="{199F4545-EF5C-4764-AA74-D7310952E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462" y="228601"/>
            <a:ext cx="6033201" cy="55457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6207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dirty="0">
                <a:latin typeface="Arial" panose="020B0604020202020204" pitchFamily="34" charset="0"/>
                <a:cs typeface="Times New Roman" panose="02020603050405020304" pitchFamily="18" charset="0"/>
              </a:rPr>
              <a:t>Club Success Plan</a:t>
            </a:r>
            <a:r>
              <a:rPr lang="en-US" sz="3600" dirty="0"/>
              <a:t> </a:t>
            </a:r>
            <a:endParaRPr lang="en-US" dirty="0">
              <a:latin typeface="+mj-lt"/>
            </a:endParaRPr>
          </a:p>
        </p:txBody>
      </p:sp>
      <p:sp>
        <p:nvSpPr>
          <p:cNvPr id="9" name="TextBox 8">
            <a:extLst>
              <a:ext uri="{FF2B5EF4-FFF2-40B4-BE49-F238E27FC236}">
                <a16:creationId xmlns:a16="http://schemas.microsoft.com/office/drawing/2014/main" id="{BE3AA91E-3BCF-441C-8813-9188254D73BF}"/>
              </a:ext>
            </a:extLst>
          </p:cNvPr>
          <p:cNvSpPr txBox="1"/>
          <p:nvPr/>
        </p:nvSpPr>
        <p:spPr>
          <a:xfrm>
            <a:off x="6375748" y="5092456"/>
            <a:ext cx="51248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32E3E"/>
                </a:solidFill>
                <a:effectLst/>
                <a:uLnTx/>
                <a:uFillTx/>
                <a:latin typeface="Arial"/>
                <a:ea typeface="+mn-ea"/>
                <a:cs typeface="+mn-cs"/>
                <a:hlinkClick r:id="rId4"/>
              </a:rPr>
              <a:t>Club Success Plan</a:t>
            </a:r>
            <a:endParaRPr kumimoji="0" lang="en-US" sz="3600" b="0" i="0" u="none" strike="noStrike" kern="1200" cap="none" spc="0" normalizeH="0" baseline="0" noProof="0" dirty="0">
              <a:ln>
                <a:noFill/>
              </a:ln>
              <a:solidFill>
                <a:srgbClr val="FFC000"/>
              </a:solidFill>
              <a:effectLst/>
              <a:uLnTx/>
              <a:uFillTx/>
              <a:latin typeface="Arial"/>
              <a:ea typeface="+mn-ea"/>
              <a:cs typeface="+mn-cs"/>
            </a:endParaRPr>
          </a:p>
        </p:txBody>
      </p:sp>
      <p:pic>
        <p:nvPicPr>
          <p:cNvPr id="2050" name="Picture 2">
            <a:extLst>
              <a:ext uri="{FF2B5EF4-FFF2-40B4-BE49-F238E27FC236}">
                <a16:creationId xmlns:a16="http://schemas.microsoft.com/office/drawing/2014/main" id="{4B82C6F4-607F-4A13-908B-9193CFAD3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231" y="255740"/>
            <a:ext cx="4689692" cy="46896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2823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ECCFB3-B5F9-4EF1-AACE-62BE98954D3A}"/>
              </a:ext>
            </a:extLst>
          </p:cNvPr>
          <p:cNvSpPr>
            <a:spLocks noGrp="1"/>
          </p:cNvSpPr>
          <p:nvPr>
            <p:ph sz="quarter" idx="12"/>
          </p:nvPr>
        </p:nvSpPr>
        <p:spPr>
          <a:xfrm>
            <a:off x="304799" y="121024"/>
            <a:ext cx="11484864" cy="874058"/>
          </a:xfrm>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DCP Dashboard</a:t>
            </a:r>
            <a:r>
              <a:rPr lang="en-US" sz="3600" dirty="0"/>
              <a:t> </a:t>
            </a:r>
            <a:endParaRPr lang="en-US" dirty="0">
              <a:latin typeface="+mj-lt"/>
            </a:endParaRPr>
          </a:p>
        </p:txBody>
      </p:sp>
      <p:pic>
        <p:nvPicPr>
          <p:cNvPr id="8" name="Picture 7">
            <a:extLst>
              <a:ext uri="{FF2B5EF4-FFF2-40B4-BE49-F238E27FC236}">
                <a16:creationId xmlns:a16="http://schemas.microsoft.com/office/drawing/2014/main" id="{7AB2E865-A02B-4FE0-B697-4405407789BA}"/>
              </a:ext>
            </a:extLst>
          </p:cNvPr>
          <p:cNvPicPr>
            <a:picLocks noChangeAspect="1"/>
          </p:cNvPicPr>
          <p:nvPr/>
        </p:nvPicPr>
        <p:blipFill>
          <a:blip r:embed="rId4"/>
          <a:stretch>
            <a:fillRect/>
          </a:stretch>
        </p:blipFill>
        <p:spPr>
          <a:xfrm>
            <a:off x="4755961" y="1746644"/>
            <a:ext cx="7290821" cy="4165641"/>
          </a:xfrm>
          <a:prstGeom prst="rect">
            <a:avLst/>
          </a:prstGeom>
        </p:spPr>
      </p:pic>
    </p:spTree>
    <p:custDataLst>
      <p:tags r:id="rId1"/>
    </p:custDataLst>
    <p:extLst>
      <p:ext uri="{BB962C8B-B14F-4D97-AF65-F5344CB8AC3E}">
        <p14:creationId xmlns:p14="http://schemas.microsoft.com/office/powerpoint/2010/main" val="6768147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Convention_2011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l">
          <a:defRPr dirty="0"/>
        </a:defPPr>
      </a:lstStyle>
    </a:txDef>
  </a:objectDefaults>
  <a:extraClrSchemeLst>
    <a:extraClrScheme>
      <a:clrScheme name="Convention_201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vention_201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vention_201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vention_201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vention_201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vention_201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vention_2011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vention_201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vention_201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vention_201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vention_201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vention_201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vention_2011_Template 13">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onvention_2011_Template 14">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strictLeaderTrainingTemplate 16x9-20200402-GD-RI-V2" id="{FC7AD34E-C3CB-2F41-91B7-ADC87DF45D92}" vid="{4E4CFD27-3CF8-0649-8257-2703D086C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1636</Words>
  <Application>Microsoft Office PowerPoint</Application>
  <PresentationFormat>Widescreen</PresentationFormat>
  <Paragraphs>195</Paragraphs>
  <Slides>24</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Arial</vt:lpstr>
      <vt:lpstr>Arial Black</vt:lpstr>
      <vt:lpstr>ArialUnicodeMS</vt:lpstr>
      <vt:lpstr>Calibri</vt:lpstr>
      <vt:lpstr>Courier New</vt:lpstr>
      <vt:lpstr>Merriweather</vt:lpstr>
      <vt:lpstr>Myriad Pro</vt:lpstr>
      <vt:lpstr>Myriad Pro Light</vt:lpstr>
      <vt:lpstr>Myriad Pro Semibold</vt:lpstr>
      <vt:lpstr>Segoe UI</vt:lpstr>
      <vt:lpstr>Wingdings</vt:lpstr>
      <vt:lpstr>1_TI Corporate: 4x3 – Title &amp; Content</vt:lpstr>
      <vt:lpstr>Club Visit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Kearney, James</dc:creator>
  <cp:lastModifiedBy>Kearney, James</cp:lastModifiedBy>
  <cp:revision>25</cp:revision>
  <dcterms:created xsi:type="dcterms:W3CDTF">2022-06-13T21:32:34Z</dcterms:created>
  <dcterms:modified xsi:type="dcterms:W3CDTF">2022-06-26T14:25:35Z</dcterms:modified>
</cp:coreProperties>
</file>