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2.xml" ContentType="application/vnd.openxmlformats-officedocument.theme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tags/tag95.xml" ContentType="application/vnd.openxmlformats-officedocument.presentationml.tags+xml"/>
  <Override PartName="/ppt/notesSlides/notesSlide2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.xml" ContentType="application/vnd.openxmlformats-officedocument.presentationml.notesSlide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065" r:id="rId2"/>
    <p:sldId id="780" r:id="rId3"/>
    <p:sldId id="1170" r:id="rId4"/>
    <p:sldId id="1157" r:id="rId5"/>
    <p:sldId id="1136" r:id="rId6"/>
    <p:sldId id="1173" r:id="rId7"/>
    <p:sldId id="1174" r:id="rId8"/>
    <p:sldId id="1175" r:id="rId9"/>
    <p:sldId id="1176" r:id="rId10"/>
    <p:sldId id="1177" r:id="rId11"/>
    <p:sldId id="1171" r:id="rId12"/>
    <p:sldId id="11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73234" autoAdjust="0"/>
  </p:normalViewPr>
  <p:slideViewPr>
    <p:cSldViewPr snapToGrid="0">
      <p:cViewPr varScale="1">
        <p:scale>
          <a:sx n="58" d="100"/>
          <a:sy n="58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2ED3-E95F-4E1F-948D-67FEA60F97E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5D0B-66BA-400E-BAB8-DF8225D36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astmasters.org/resources/area-success-pla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not in this alone</a:t>
            </a: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Support is close at hand. Their fellow district leaders, region advisers, and the district services team at world headquarters are all available and eager to assist them.</a:t>
            </a:r>
          </a:p>
          <a:p>
            <a:endParaRPr lang="en-US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/>
              <a:t>Area Director is THE most important role at the district level because it’s a direct link to the clubs</a:t>
            </a:r>
          </a:p>
          <a:p>
            <a:r>
              <a:rPr lang="en-US" b="0" i="0" dirty="0">
                <a:solidFill>
                  <a:srgbClr val="1A1A1A"/>
                </a:solidFill>
                <a:effectLst/>
                <a:latin typeface="Merriweather" panose="020B0604020202020204" pitchFamily="2" charset="0"/>
              </a:rPr>
              <a:t>The area director is the person at the district level who is most involved with the clubs</a:t>
            </a:r>
          </a:p>
          <a:p>
            <a:r>
              <a:rPr lang="en-US" b="0" i="0" dirty="0">
                <a:solidFill>
                  <a:srgbClr val="1A1A1A"/>
                </a:solidFill>
                <a:effectLst/>
                <a:latin typeface="Merriweather" panose="020B0604020202020204" pitchFamily="2" charset="0"/>
              </a:rPr>
              <a:t>He or she as their hand on the pulse of the clubs</a:t>
            </a:r>
          </a:p>
          <a:p>
            <a:r>
              <a:rPr lang="en-US" b="0" i="0" dirty="0">
                <a:solidFill>
                  <a:srgbClr val="1A1A1A"/>
                </a:solidFill>
                <a:effectLst/>
                <a:latin typeface="Merriweather" panose="020B0604020202020204" pitchFamily="2" charset="0"/>
              </a:rPr>
              <a:t>Area director has no direct authority to do anything at the club level</a:t>
            </a:r>
          </a:p>
          <a:p>
            <a:pPr algn="l"/>
            <a:r>
              <a:rPr lang="en-US" b="0" i="0" dirty="0">
                <a:solidFill>
                  <a:srgbClr val="1A1A1A"/>
                </a:solidFill>
                <a:effectLst/>
                <a:latin typeface="Merriweather" panose="020B0604020202020204" pitchFamily="2" charset="0"/>
              </a:rPr>
              <a:t>The role of the area director is to support the clubs to give the club members the best possible experience.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list of links referenced to throughout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4B805-CDAB-3A40-8111-AB777D1FA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5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 not plan to win – then you plan to fail</a:t>
            </a:r>
          </a:p>
          <a:p>
            <a:r>
              <a:rPr lang="en-US" dirty="0"/>
              <a:t>Area Success Plan link: </a:t>
            </a:r>
            <a:r>
              <a:rPr lang="en-US" dirty="0">
                <a:hlinkClick r:id="rId3"/>
              </a:rPr>
              <a:t>Toastmasters International -Area Success Plan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Lists the members of your team – Presidents and VPE of each club in your Area</a:t>
            </a:r>
          </a:p>
          <a:p>
            <a:r>
              <a:rPr lang="en-US" dirty="0"/>
              <a:t>Core Values and Operating Principles </a:t>
            </a:r>
          </a:p>
          <a:p>
            <a:r>
              <a:rPr lang="en-US" dirty="0"/>
              <a:t>Potential obstacles</a:t>
            </a:r>
          </a:p>
          <a:p>
            <a:r>
              <a:rPr lang="en-US" dirty="0"/>
              <a:t>Meeting protocols</a:t>
            </a:r>
            <a:br>
              <a:rPr lang="en-US" dirty="0"/>
            </a:br>
            <a:r>
              <a:rPr lang="en-US" dirty="0"/>
              <a:t>Team interaction and behavioral norms – how will you contact each other, how often</a:t>
            </a:r>
          </a:p>
          <a:p>
            <a:r>
              <a:rPr lang="en-US" dirty="0"/>
              <a:t>DCP status</a:t>
            </a:r>
            <a:br>
              <a:rPr lang="en-US" dirty="0"/>
            </a:br>
            <a:r>
              <a:rPr lang="en-US" dirty="0"/>
              <a:t>Situational analysis and strategy – resources, assignments, time table and goals</a:t>
            </a:r>
          </a:p>
          <a:p>
            <a:r>
              <a:rPr lang="en-US" dirty="0"/>
              <a:t>Signatures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Distinguished Area:</a:t>
            </a:r>
            <a:br>
              <a:rPr lang="en-US" dirty="0"/>
            </a:br>
            <a:r>
              <a:rPr lang="en-US" dirty="0"/>
              <a:t>No net club loss, preferably a net club growth of one. An unpaid club is the same as a lost club • A minimum of 75% of club visit reports submitted on time for both rounds • 50% of base clubs Distinguished or better, preferably plus one Distinguished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7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Director club visit reports – 7 pages – walks through the moments of truth and club success plan</a:t>
            </a: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We are asking division directors to keep track of all clubs that submit a club success plan. </a:t>
            </a:r>
          </a:p>
          <a:p>
            <a:endParaRPr lang="en-US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r>
              <a:rPr lang="en-US" dirty="0"/>
              <a:t>You can download a blank copy from TI website – take it with you when you visit the club</a:t>
            </a:r>
          </a:p>
          <a:p>
            <a:r>
              <a:rPr lang="en-US" dirty="0"/>
              <a:t>After the visit – transpose the data to the electronic copy on TI website</a:t>
            </a: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The area Director Club visit report recommended District Deadline is October 31 for Round 1 and April 30, 2023. There are incentives awarded to Area Directors that turn in 100% Area Director reports for each Round.</a:t>
            </a:r>
          </a:p>
          <a:p>
            <a:endParaRPr lang="en-US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We are asking the area directors to provide a report after their first area council meeting detailing each club goal of distinguished, select distinguished or  presidents distinguished. 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a minimum of one club lead to the CGD – preferably one per quarter</a:t>
            </a:r>
          </a:p>
          <a:p>
            <a:r>
              <a:rPr lang="en-US" dirty="0"/>
              <a:t>Assist the CGD in finding Sponsors and Mentors for the new club</a:t>
            </a:r>
          </a:p>
          <a:p>
            <a:r>
              <a:rPr lang="en-US" dirty="0"/>
              <a:t>New club resources link (Master your meetings, club leadership handbook, DCP Club Success Plan,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4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Myriad Pro Light"/>
              </a:rPr>
              <a:t>As Area Director, you serve a vital role in Toastmasters. Of all District leaders, you are the closest to clubs and members and are a direct link between them and the Division and District. 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Myriad Pro Light"/>
              </a:rPr>
              <a:t>Maintain regular contact with the club president and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Myriad Pro Light"/>
              </a:rPr>
              <a:t>vpe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Myriad Pro Light"/>
              </a:rPr>
              <a:t> – meet once per month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Myriad Pro Light"/>
              </a:rPr>
              <a:t>Ensure that all clubs are highest quality so every member benefits from Toastmasters Educational Program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Myriad Pro Light"/>
              </a:rPr>
              <a:t>Identify opportunities for club enhancement to bring about positive change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Myriad Pro Light"/>
              </a:rPr>
              <a:t>Help clubs become Distinguished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Conduct Area Contest – March</a:t>
            </a:r>
          </a:p>
          <a:p>
            <a:r>
              <a:rPr lang="en-US" dirty="0"/>
              <a:t>Find Area Contest coordinator by the end of Aug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72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calendar for your Area</a:t>
            </a:r>
          </a:p>
          <a:p>
            <a:r>
              <a:rPr lang="en-US" dirty="0"/>
              <a:t>Schedule follow ups for tasks assigned</a:t>
            </a:r>
          </a:p>
          <a:p>
            <a:r>
              <a:rPr lang="en-US" dirty="0"/>
              <a:t>Every month = team meeting</a:t>
            </a:r>
          </a:p>
          <a:p>
            <a:r>
              <a:rPr lang="en-US" dirty="0"/>
              <a:t>June             =   Area Director Training</a:t>
            </a:r>
          </a:p>
          <a:p>
            <a:r>
              <a:rPr lang="en-US" dirty="0"/>
              <a:t>July              =   join division leadership club</a:t>
            </a:r>
          </a:p>
          <a:p>
            <a:r>
              <a:rPr lang="en-US" dirty="0"/>
              <a:t>July               =   become familiar with each clubs dashboard</a:t>
            </a:r>
          </a:p>
          <a:p>
            <a:r>
              <a:rPr lang="en-US" dirty="0"/>
              <a:t>July               =   get list of all officers in your clubs – emails and phone numbers</a:t>
            </a:r>
          </a:p>
          <a:p>
            <a:r>
              <a:rPr lang="en-US" dirty="0"/>
              <a:t>July             =    officer training</a:t>
            </a:r>
          </a:p>
          <a:p>
            <a:r>
              <a:rPr lang="en-US" dirty="0"/>
              <a:t>July               =   Club Success Plan</a:t>
            </a:r>
          </a:p>
          <a:p>
            <a:r>
              <a:rPr lang="en-US" dirty="0"/>
              <a:t>Aug              =   club lead to CGD</a:t>
            </a:r>
          </a:p>
          <a:p>
            <a:r>
              <a:rPr lang="en-US" dirty="0"/>
              <a:t>Aug              =   Find Area contest coordinator</a:t>
            </a:r>
          </a:p>
          <a:p>
            <a:r>
              <a:rPr lang="en-US" dirty="0"/>
              <a:t>Aug              =   Area Success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July – Sept   =   club visits</a:t>
            </a:r>
          </a:p>
          <a:p>
            <a:r>
              <a:rPr lang="en-US" dirty="0"/>
              <a:t>Aug – Sept  =   Smedley Award membership Drive</a:t>
            </a:r>
          </a:p>
          <a:p>
            <a:r>
              <a:rPr lang="en-US" dirty="0"/>
              <a:t>Jan               =   officer training</a:t>
            </a:r>
          </a:p>
          <a:p>
            <a:r>
              <a:rPr lang="en-US" dirty="0"/>
              <a:t>Jan – Mar     =   club visits</a:t>
            </a:r>
          </a:p>
          <a:p>
            <a:r>
              <a:rPr lang="en-US" dirty="0"/>
              <a:t>Feb – Mar     =   Talk up toastmaster's membership drive</a:t>
            </a:r>
          </a:p>
          <a:p>
            <a:r>
              <a:rPr lang="en-US" dirty="0"/>
              <a:t>Mar              =   Area Contest</a:t>
            </a:r>
          </a:p>
          <a:p>
            <a:r>
              <a:rPr lang="en-US" dirty="0"/>
              <a:t>May – June   =   Beat the clock membership drive</a:t>
            </a:r>
          </a:p>
          <a:p>
            <a:r>
              <a:rPr lang="en-US" dirty="0"/>
              <a:t>May               =   District Conference</a:t>
            </a:r>
          </a:p>
          <a:p>
            <a:r>
              <a:rPr lang="en-US" dirty="0"/>
              <a:t>May               =    Find your replacement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85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>
                <a:effectLst/>
              </a:rPr>
              <a:t>Incentives that should be presented to Clubs at first Area Council. </a:t>
            </a:r>
          </a:p>
          <a:p>
            <a:pPr fontAlgn="base"/>
            <a:r>
              <a:rPr lang="en-US" dirty="0">
                <a:effectLst/>
              </a:rPr>
              <a:t>1. Midyear DCP excellence award </a:t>
            </a:r>
          </a:p>
          <a:p>
            <a:pPr fontAlgn="base"/>
            <a:r>
              <a:rPr lang="en-US" dirty="0">
                <a:effectLst/>
              </a:rPr>
              <a:t>Due Dec 31, 2022. The club must achieve five DCP goals by December 31, 2022. One of the goals needs to be add four new members. </a:t>
            </a:r>
          </a:p>
          <a:p>
            <a:pPr fontAlgn="base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fontAlgn="base"/>
            <a:r>
              <a:rPr lang="en-US" dirty="0">
                <a:effectLst/>
              </a:rPr>
              <a:t>2. The early bird consistency membership award. </a:t>
            </a:r>
          </a:p>
          <a:p>
            <a:pPr fontAlgn="base"/>
            <a:r>
              <a:rPr lang="en-US" dirty="0">
                <a:effectLst/>
              </a:rPr>
              <a:t>Clubs that start with 20 and renew by February 28 at 20 through September 30, are awarded $150. </a:t>
            </a:r>
          </a:p>
          <a:p>
            <a:pPr fontAlgn="base"/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fontAlgn="base"/>
            <a:r>
              <a:rPr lang="en-US" dirty="0">
                <a:effectLst/>
              </a:rPr>
              <a:t>3. Early bird distinguished club goal. By March 31,2022</a:t>
            </a:r>
          </a:p>
          <a:p>
            <a:pPr fontAlgn="base"/>
            <a:r>
              <a:rPr lang="en-US" dirty="0">
                <a:effectLst/>
              </a:rPr>
              <a:t>Distinguish $25</a:t>
            </a:r>
          </a:p>
          <a:p>
            <a:pPr fontAlgn="base"/>
            <a:r>
              <a:rPr lang="en-US" dirty="0">
                <a:effectLst/>
              </a:rPr>
              <a:t>Select distinguished $50</a:t>
            </a:r>
          </a:p>
          <a:p>
            <a:pPr fontAlgn="base"/>
            <a:r>
              <a:rPr lang="en-US" dirty="0">
                <a:effectLst/>
              </a:rPr>
              <a:t>Presidents distinguished $75</a:t>
            </a: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45D0B-66BA-400E-BAB8-DF8225D36E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7.xml"/><Relationship Id="rId4" Type="http://schemas.openxmlformats.org/officeDocument/2006/relationships/image" Target="../media/image40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0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1.xml"/><Relationship Id="rId4" Type="http://schemas.openxmlformats.org/officeDocument/2006/relationships/image" Target="../media/image42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Relationship Id="rId4" Type="http://schemas.openxmlformats.org/officeDocument/2006/relationships/image" Target="../media/image4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dark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0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19557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1826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100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 Icons – Copy into slides as needed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458C24-ACE3-5C4F-9EEA-BEF6CBDE69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6698" y="3761075"/>
            <a:ext cx="1879600" cy="187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D641F7-4588-784E-BEDC-5D712A4B2D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56698" y="1172694"/>
            <a:ext cx="1879600" cy="1879600"/>
          </a:xfrm>
          <a:prstGeom prst="rect">
            <a:avLst/>
          </a:prstGeom>
        </p:spPr>
      </p:pic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4095E841-074D-0448-932F-7B9B4A34D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strategize</a:t>
            </a:r>
          </a:p>
          <a:p>
            <a:pPr lvl="0"/>
            <a:endParaRPr lang="en-US" dirty="0"/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id="{B8C8A977-1D5B-714B-8FEF-9C8DEE1655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evaluate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0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-dark bkgd Sess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6601AA-7CA8-8848-837F-859CC191C426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238B23B-CA16-0A45-AC97-2EA8E506B740}"/>
              </a:ext>
            </a:extLst>
          </p:cNvPr>
          <p:cNvSpPr txBox="1">
            <a:spLocks/>
          </p:cNvSpPr>
          <p:nvPr userDrawn="1"/>
        </p:nvSpPr>
        <p:spPr>
          <a:xfrm>
            <a:off x="304800" y="-28739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000" kern="0" baseline="0" dirty="0">
                <a:solidFill>
                  <a:schemeClr val="bg1"/>
                </a:solidFill>
              </a:rPr>
              <a:t>Objective Icons – Copy into slides as needed 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9E73382-43F7-2245-960D-D6DDFC9648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strategize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EA3A572-AAC2-C441-A755-131108858E7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613752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evaluate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0A986A-BA77-1248-9E4B-7DE077208EB4}"/>
              </a:ext>
            </a:extLst>
          </p:cNvPr>
          <p:cNvGrpSpPr/>
          <p:nvPr userDrawn="1"/>
        </p:nvGrpSpPr>
        <p:grpSpPr>
          <a:xfrm>
            <a:off x="350331" y="506113"/>
            <a:ext cx="3200401" cy="2546181"/>
            <a:chOff x="350331" y="506113"/>
            <a:chExt cx="3200401" cy="254618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1C68E6-DDFC-134A-82DA-2E989895CC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056698" y="1172694"/>
              <a:ext cx="1879600" cy="1879600"/>
            </a:xfrm>
            <a:prstGeom prst="rect">
              <a:avLst/>
            </a:prstGeom>
          </p:spPr>
        </p:pic>
        <p:sp>
          <p:nvSpPr>
            <p:cNvPr id="34" name="Content Placeholder 17">
              <a:extLst>
                <a:ext uri="{FF2B5EF4-FFF2-40B4-BE49-F238E27FC236}">
                  <a16:creationId xmlns:a16="http://schemas.microsoft.com/office/drawing/2014/main" id="{4D9D673F-47B1-FC48-99D6-7CC9DCD2C7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0331" y="506113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Strategize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D18869-2D9E-614C-BA55-B076EB7CA136}"/>
              </a:ext>
            </a:extLst>
          </p:cNvPr>
          <p:cNvGrpSpPr/>
          <p:nvPr userDrawn="1"/>
        </p:nvGrpSpPr>
        <p:grpSpPr>
          <a:xfrm>
            <a:off x="344297" y="3681245"/>
            <a:ext cx="3200401" cy="2533916"/>
            <a:chOff x="344297" y="3681245"/>
            <a:chExt cx="3200401" cy="25339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3D6F4E-D08B-C248-92B9-DD1409386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056698" y="4335561"/>
              <a:ext cx="1879600" cy="1879600"/>
            </a:xfrm>
            <a:prstGeom prst="rect">
              <a:avLst/>
            </a:prstGeom>
          </p:spPr>
        </p:pic>
        <p:sp>
          <p:nvSpPr>
            <p:cNvPr id="49" name="Content Placeholder 17">
              <a:extLst>
                <a:ext uri="{FF2B5EF4-FFF2-40B4-BE49-F238E27FC236}">
                  <a16:creationId xmlns:a16="http://schemas.microsoft.com/office/drawing/2014/main" id="{AB9F3D7D-E30F-1241-8C49-2A66935A6BF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44297" y="3681245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Evaluate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57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EA549D-8125-7743-8393-BA0A44796BBB}"/>
              </a:ext>
            </a:extLst>
          </p:cNvPr>
          <p:cNvSpPr/>
          <p:nvPr userDrawn="1"/>
        </p:nvSpPr>
        <p:spPr>
          <a:xfrm rot="10800000">
            <a:off x="-12565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875316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Activity Title Slide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3418116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F324A3-8DB1-4F43-ABB6-4003D901613A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0D380-A9A4-E449-975D-7EEFC8EF8E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58869" y="719848"/>
            <a:ext cx="2356328" cy="2356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58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F33080-5F9B-A349-8539-F486D77B696F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6C3B0-BAD0-DD45-89A2-C048DBDDEB29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842EFD-F374-F24C-A4F6-7753D1EA833D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7DDC2-01CE-8E42-8F54-B386DAE3106A}"/>
              </a:ext>
            </a:extLst>
          </p:cNvPr>
          <p:cNvCxnSpPr>
            <a:cxnSpLocks/>
          </p:cNvCxnSpPr>
          <p:nvPr userDrawn="1"/>
        </p:nvCxnSpPr>
        <p:spPr>
          <a:xfrm>
            <a:off x="5571241" y="1662651"/>
            <a:ext cx="0" cy="39603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05F8627-1D4A-B74D-B1DD-C31BCBE7E3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Session #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1E6C73A5-0115-D840-81BA-DBAC90BEC2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55899" y="2461318"/>
            <a:ext cx="4515340" cy="30008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4000" b="1" i="0" kern="1200" dirty="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2C4C0A23-BD39-2743-811D-61473F61A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</p:spPr>
        <p:txBody>
          <a:bodyPr anchor="t"/>
          <a:lstStyle>
            <a:lvl1pPr marL="457200" indent="-457200" algn="l" rtl="0" fontAlgn="base">
              <a:spcBef>
                <a:spcPct val="0"/>
              </a:spcBef>
              <a:spcAft>
                <a:spcPts val="30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9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Conclusion Long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4E62C2-DE5C-8146-9A3F-9A18C37BBD26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6C3B0-BAD0-DD45-89A2-C048DBDDEB29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842EFD-F374-F24C-A4F6-7753D1EA833D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57DDC2-01CE-8E42-8F54-B386DAE3106A}"/>
              </a:ext>
            </a:extLst>
          </p:cNvPr>
          <p:cNvCxnSpPr>
            <a:cxnSpLocks/>
          </p:cNvCxnSpPr>
          <p:nvPr userDrawn="1"/>
        </p:nvCxnSpPr>
        <p:spPr>
          <a:xfrm>
            <a:off x="5571241" y="1662651"/>
            <a:ext cx="0" cy="3960375"/>
          </a:xfrm>
          <a:prstGeom prst="straightConnector1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405F8627-1D4A-B74D-B1DD-C31BCBE7E3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Session #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1E6C73A5-0115-D840-81BA-DBAC90BEC2B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3874" y="2461318"/>
            <a:ext cx="4515340" cy="300084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lang="en-US" sz="3800" b="1" i="0" kern="1200" dirty="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Longer Session Name</a:t>
            </a:r>
          </a:p>
        </p:txBody>
      </p:sp>
      <p:sp>
        <p:nvSpPr>
          <p:cNvPr id="32" name="Content Placeholder 17">
            <a:extLst>
              <a:ext uri="{FF2B5EF4-FFF2-40B4-BE49-F238E27FC236}">
                <a16:creationId xmlns:a16="http://schemas.microsoft.com/office/drawing/2014/main" id="{2C4C0A23-BD39-2743-811D-61473F61AC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977291" y="2461318"/>
            <a:ext cx="5812372" cy="3000847"/>
          </a:xfrm>
          <a:prstGeom prst="rect">
            <a:avLst/>
          </a:prstGeom>
        </p:spPr>
        <p:txBody>
          <a:bodyPr anchor="t"/>
          <a:lstStyle>
            <a:lvl1pPr marL="457200" indent="-457200" algn="l" rtl="0" fontAlgn="base">
              <a:spcBef>
                <a:spcPct val="0"/>
              </a:spcBef>
              <a:spcAft>
                <a:spcPts val="30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  <a:p>
            <a:pPr lvl="0"/>
            <a:r>
              <a:rPr lang="en-US" dirty="0"/>
              <a:t>Section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9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Re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3C4081-669B-EB42-87AA-0E1B69B8C4F3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EE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Review: [Section Title]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1" kern="1200">
                <a:solidFill>
                  <a:srgbClr val="FEEE9F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 dirty="0"/>
              <a:t>Info</a:t>
            </a:r>
          </a:p>
          <a:p>
            <a:pPr lvl="0"/>
            <a:r>
              <a:rPr lang="en-US" dirty="0"/>
              <a:t>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35" y="1817510"/>
            <a:ext cx="4186802" cy="418680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F341226-FBBD-E04E-ADC3-CCE7E8B08F79}"/>
              </a:ext>
            </a:extLst>
          </p:cNvPr>
          <p:cNvSpPr/>
          <p:nvPr userDrawn="1"/>
        </p:nvSpPr>
        <p:spPr>
          <a:xfrm>
            <a:off x="1027287" y="1942079"/>
            <a:ext cx="3619655" cy="3619655"/>
          </a:xfrm>
          <a:prstGeom prst="ellipse">
            <a:avLst/>
          </a:prstGeom>
          <a:noFill/>
          <a:ln w="28575">
            <a:solidFill>
              <a:srgbClr val="FEE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22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Group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95BA39-1852-D841-9F19-6464CEB1FE5B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2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Group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69609D-81D8-9D4F-BA88-037847389DFE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Small Group Discussion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Room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94688E-B462-1440-86A0-AE4D3BF02F37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E3A7AF-63E5-4040-93B3-ADFF7AC813E0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Whole Room Debrief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0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le Room De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7086FF-016B-1A43-AEA6-EA8B8E1990DE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8BE3A7AF-63E5-4040-93B3-ADFF7AC813E0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Whole Room Discussion</a:t>
            </a:r>
            <a:endParaRPr lang="en-US" sz="3600" b="1" kern="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9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dark bkgd Session Lis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2293833"/>
            <a:ext cx="10515600" cy="863582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846027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1917401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9E5327BE-6B83-9E46-A057-9BB90418B7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97100" y="3255386"/>
            <a:ext cx="7797800" cy="666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34C6D59-70B9-E54D-B635-FE62FF8023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129572"/>
            <a:ext cx="10515600" cy="241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 lang="en-US" sz="2000" kern="120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1]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2]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3]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9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rticipant Workbook - 3 Lines F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D9F2E8-0EDD-5E48-8DE6-E3C4D884E587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C76AF-BFFA-5044-ACBF-87E46F9B32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C983F9-7E88-E745-9E1E-E88641B86D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1" name="Title 5">
            <a:extLst>
              <a:ext uri="{FF2B5EF4-FFF2-40B4-BE49-F238E27FC236}">
                <a16:creationId xmlns:a16="http://schemas.microsoft.com/office/drawing/2014/main" id="{A1447CE9-2024-5244-A8D9-F66522622212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session workbook</a:t>
            </a:r>
            <a:endParaRPr lang="en-US" sz="3600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308167D2-838E-9048-832F-ECFC2C4FE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73602" y="2113940"/>
            <a:ext cx="5812381" cy="317179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4000" b="1" kern="1200">
                <a:solidFill>
                  <a:srgbClr val="FFF0A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Go to page 0:0</a:t>
            </a:r>
          </a:p>
          <a:p>
            <a:pPr lvl="0"/>
            <a:r>
              <a:rPr lang="en-US" dirty="0"/>
              <a:t>Info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dirty="0"/>
              <a:t>You have X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1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 Assess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3EB904-E70B-4646-B8AD-525AD83F47C7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254ECF-1854-7749-9188-507A08D15ACA}"/>
              </a:ext>
            </a:extLst>
          </p:cNvPr>
          <p:cNvSpPr txBox="1"/>
          <p:nvPr userDrawn="1"/>
        </p:nvSpPr>
        <p:spPr>
          <a:xfrm>
            <a:off x="5973218" y="2484208"/>
            <a:ext cx="5452719" cy="47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1" i="0" kern="1200" dirty="0">
                <a:solidFill>
                  <a:srgbClr val="FEEE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Assessment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ACDEE2-6681-414A-9E6C-5D56735B5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1657"/>
            <a:ext cx="4544568" cy="4544568"/>
          </a:xfrm>
          <a:prstGeom prst="rect">
            <a:avLst/>
          </a:prstGeom>
        </p:spPr>
      </p:pic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8005AC7C-3933-C043-8D29-1559E71D0FF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86540" y="3429000"/>
            <a:ext cx="5812381" cy="2335032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b="0" kern="12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Go to page 0:0</a:t>
            </a:r>
          </a:p>
          <a:p>
            <a:pPr>
              <a:spcBef>
                <a:spcPts val="1000"/>
              </a:spcBef>
              <a:spcAft>
                <a:spcPts val="1800"/>
              </a:spcAft>
            </a:pPr>
            <a:r>
              <a:rPr lang="en-US" dirty="0"/>
              <a:t>You have X minutes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0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4372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48"/>
            <a:ext cx="12192000" cy="68542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6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B813E-228F-B743-B972-945CE07F2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756759-E44F-0A4D-A48F-0BDC0A5492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49448-9109-E644-8459-20A7782B44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06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Hand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B8B1D-B0E1-7D47-B45F-7628ADCF54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3460D-7D62-4246-880B-0B21B699C4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3DDB9-9BB4-C043-90AC-DB92E8340B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6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C7B795B-9762-2942-B3AE-92F6AA726B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AC566-F6BE-134C-AB00-5B85493A1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68A81-4920-4142-B99F-36E1779D1E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399BB-6A18-8549-B2F4-B477F3A361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0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34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576754"/>
            <a:ext cx="11484864" cy="64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68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dark bkgd Session Lis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0745C61-07AD-2F46-8417-F6692A0E6DB4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2293833"/>
            <a:ext cx="10515600" cy="863582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A67F5A-54E4-DB48-8CA0-595B61858D58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846027"/>
            <a:ext cx="3044952" cy="69494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1917401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9E5327BE-6B83-9E46-A057-9BB90418B7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97100" y="3255386"/>
            <a:ext cx="7797800" cy="666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534C6D59-70B9-E54D-B635-FE62FF8023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129572"/>
            <a:ext cx="5257800" cy="241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 lang="en-US" sz="2000" kern="120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1]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2]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3]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4]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BED68C9C-C4F1-CE4B-804F-C2D0E440566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0" y="4129572"/>
            <a:ext cx="5257800" cy="241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 lang="en-US" sz="2000" kern="120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1]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2]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3]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41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8790FC-99E7-CC48-A6E1-EFB120F22B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D107E5-E566-9042-8056-6C97F1C8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E1D28-2D0E-5B4A-8E66-5A2B103EE5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4E1AD4-B7C4-CE42-B698-489EA0BA31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2B4E96-A1D7-6D44-AEB6-6606D96264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8D8E08-2BB9-2346-AA89-DAA47C6245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266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E4A4DF-7A5E-8B4E-90E6-31B7557EAA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E8AB38-9192-4F4F-8793-FC6823BB2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FA102-DAD4-5042-BBB4-47334DAEED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0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044FAFEA-2B00-A14B-B6E0-0F607079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4254" y="1219410"/>
            <a:ext cx="5685410" cy="469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1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489364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5498125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D2C28D11-6FF0-6842-811C-B938D0B834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A8C5F6-FC71-7744-B99B-62FA2548C09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878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64EDEC-81FB-6D47-821F-53CBF753A1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CB42A-D46F-774E-AEF4-0C8EF27C50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EC4E4-7CEE-B347-8676-9A148FB0F5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8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4CAFE1-7894-6145-9B8B-7A380CCFE0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639BBF-766E-3745-9780-D4DD38F253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44B1C0-8EA8-B04C-8961-BC1DE0E738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43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401A70-69FC-E049-9B9B-D990AF41B3DC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5A8695-BE8D-F846-8665-FB53CC97BB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2A9DBE-0FDF-1842-AE35-E533ACE9D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A3B99D-0B4C-7D49-8100-9DC71E59B6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006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dark 2 Line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5D1CF4-B4D0-7F45-9B70-3F3D699F477F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1825307"/>
            <a:ext cx="10515600" cy="1402841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60F0A595-C69A-A44F-ABDF-2CABF2A9C7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97100" y="3354783"/>
            <a:ext cx="7797800" cy="666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62ABF0-683C-3548-8E04-D4EBE56CD872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499192"/>
            <a:ext cx="3044952" cy="6949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D657F4-55C8-D141-8E59-F0727A5E7326}"/>
              </a:ext>
            </a:extLst>
          </p:cNvPr>
          <p:cNvCxnSpPr/>
          <p:nvPr userDrawn="1"/>
        </p:nvCxnSpPr>
        <p:spPr>
          <a:xfrm>
            <a:off x="1422400" y="1570566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55AB75DE-98A1-3140-8916-527B00E3F8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242062"/>
            <a:ext cx="10515600" cy="2300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 lang="en-US" sz="2000" kern="120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1]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2]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3]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er - copy left - image right - group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6141078-0AFF-144A-82B4-EC5B145DF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178637-70FF-3449-BA53-D2B0717389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F205F-30DC-054B-9135-EC2CAFFE061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10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er - copy left - image right - hand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27FD169-A85C-474F-80C8-4098EFD09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90DBC0-D7D6-584B-A93F-D102427C3F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1763CC-DD51-0F4D-AE81-ACB231C4F4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97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Header - copy left - image right -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2030887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spcAft>
                <a:spcPts val="300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D51A42A8-EBAA-564C-9E09-4C7D4E5A131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580" y="-1"/>
            <a:ext cx="6096000" cy="62087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kern="1200" dirty="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457200" lvl="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to edit for photo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AEA51F-D7FA-2648-A164-929390FD5CB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FF5A00-56BD-5A48-8548-0C2D4A4BA5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D8567-3272-B445-A0F1-1B4222E055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059861-57B6-C049-98EA-BD6DAAC06D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23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2681AE06-9DF6-4FAF-A671-AA1A6DE234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1C76286-663E-1E4D-BA3C-3D38D9059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F95511-1383-7F40-B122-BB50A232E96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815C748D-1E5A-254A-BC69-A01571FF5E9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Session Name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248EFA-D96B-FA45-8345-C5288AC71ADF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81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66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61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446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marL="571500" indent="-571500">
              <a:buFont typeface="+mj-lt"/>
              <a:buAutoNum type="arabicPeriod"/>
            </a:pPr>
            <a:r>
              <a:rPr lang="en-US" dirty="0"/>
              <a:t>Instruction 1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Instruction 2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Instruction 3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Instruction 4</a:t>
            </a:r>
          </a:p>
          <a:p>
            <a:pPr marL="571500" indent="-571500">
              <a:buFont typeface="+mj-lt"/>
              <a:buAutoNum type="arabicPeriod"/>
            </a:pPr>
            <a:r>
              <a:rPr lang="en-US" dirty="0"/>
              <a:t>Instruction 5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Instruction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176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CD0F799-051D-0544-80F4-5D4EF4E1E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64614" y="1422535"/>
            <a:ext cx="2205070" cy="3353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AC515F-90E7-2141-82EE-363EF7808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38E137-831E-154E-BDA6-8FF9B6814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586FC2-2CF1-C941-9104-579172D01B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4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D0F799-051D-0544-80F4-5D4EF4E1E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164614" y="1422535"/>
            <a:ext cx="2205070" cy="33537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AC515F-90E7-2141-82EE-363EF7808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38E137-831E-154E-BDA6-8FF9B6814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586FC2-2CF1-C941-9104-579172D01B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B3518CC6-D5AF-4EFC-BFFC-3A2CF1128F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7F84EC-F907-4788-BF83-7755AE852E7A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529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21FA19-C554-4F4D-9AF3-AF721F1EF8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96381" y="735241"/>
            <a:ext cx="1495238" cy="4738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FE9EA3-5298-6E4F-B351-8509284C6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8D409D-7E04-A741-90A5-381A575111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C83179-CD24-AC4D-83D7-D85AB2E858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1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1FA19-C554-4F4D-9AF3-AF721F1EF8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396381" y="735241"/>
            <a:ext cx="1495238" cy="4738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FE9EA3-5298-6E4F-B351-8509284C6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8D409D-7E04-A741-90A5-381A575111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C83179-CD24-AC4D-83D7-D85AB2E858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CBA766D0-889A-40B5-B109-2D8417B6C03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7844AE-23D6-4E92-BFD6-F0098ABEDD2C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874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-dark 2 Lines 2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DC111D-BD2F-7B41-AF57-8867A2387CA1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1825307"/>
            <a:ext cx="10515600" cy="1402841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Session Title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60F0A595-C69A-A44F-ABDF-2CABF2A9C7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97100" y="3354783"/>
            <a:ext cx="7797800" cy="666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Session 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62ABF0-683C-3548-8E04-D4EBE56CD872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499192"/>
            <a:ext cx="3044952" cy="69494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D657F4-55C8-D141-8E59-F0727A5E7326}"/>
              </a:ext>
            </a:extLst>
          </p:cNvPr>
          <p:cNvCxnSpPr/>
          <p:nvPr userDrawn="1"/>
        </p:nvCxnSpPr>
        <p:spPr>
          <a:xfrm>
            <a:off x="1422400" y="1570566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4E44FF4C-B394-4941-A628-B9ACDE5F5BC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129572"/>
            <a:ext cx="5257800" cy="241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 lang="en-US" sz="2000" kern="120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1]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2]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3]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4]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DD288764-3102-1A43-8BEF-DFF5F5E261E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0" y="4129572"/>
            <a:ext cx="5257800" cy="2412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 lang="en-US" sz="2000" kern="120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1]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2]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3]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0"/>
                <a:cs typeface="Arial" charset="0"/>
              </a:rPr>
              <a:t>[Session information 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16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1E9A5E-11B3-8246-8F14-72A40B6CFB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194240" y="1275664"/>
            <a:ext cx="3880665" cy="3546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6FC75C-084B-DF4D-93D2-37F7F7AFD1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80ECA-A292-E742-B7D3-130DB3392A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EB61CE-5688-3349-A85A-F502C50307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57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E9A5E-11B3-8246-8F14-72A40B6CFB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194240" y="1275664"/>
            <a:ext cx="3880665" cy="3546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6FC75C-084B-DF4D-93D2-37F7F7AFD1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680ECA-A292-E742-B7D3-130DB3392A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EB61CE-5688-3349-A85A-F502C50307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B4E3FB43-E860-4C37-B25E-89742C22EDB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8258B9-8D47-43E3-BB1B-EF1F1BFF0DC5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473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4DDB865-DB2B-7A45-9CCA-FB81492545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84060" y="989880"/>
            <a:ext cx="4319879" cy="4311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639982-00CA-5044-B34D-1B6E0AD763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3E0737-9AA2-7549-94ED-E6A31BCD52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376F26-9C0E-AB44-BD57-7C417E9A54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31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DB865-DB2B-7A45-9CCA-FB81492545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84060" y="989880"/>
            <a:ext cx="4319879" cy="4311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639982-00CA-5044-B34D-1B6E0AD763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3E0737-9AA2-7549-94ED-E6A31BCD52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376F26-9C0E-AB44-BD57-7C417E9A54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75171EC2-A216-4851-9E54-A9F5B866537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8C10EC-903F-4324-A483-F2DC19775C1E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141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ve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55D71D-79AE-7040-B32E-820594CEDB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80958" y="944996"/>
            <a:ext cx="4326083" cy="4292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542DD7-11C6-0D4F-BB51-E41F12C0A1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BE8554-14F4-3147-926F-67ADAF73DB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AA82C2-35E0-8B4F-80B8-B708D22539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9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ive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5D71D-79AE-7040-B32E-820594CEDB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80958" y="944996"/>
            <a:ext cx="4326083" cy="4292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542DD7-11C6-0D4F-BB51-E41F12C0A1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BE8554-14F4-3147-926F-67ADAF73DB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AA82C2-35E0-8B4F-80B8-B708D22539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5B380B46-D138-48FA-BD84-40AFF32089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FEF1CD-937A-458C-8C5E-06966DC97065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450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x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2953C5-6C24-C44D-858B-1CCC85794A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37735" y="856034"/>
            <a:ext cx="3612528" cy="4674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87C7A5-D6DC-2044-AEC8-0766A68DC6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ABC47D-BF4E-784C-BE9F-BC7CC1C675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D2A958-59FE-104E-84EF-26BEC98BFC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23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x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953C5-6C24-C44D-858B-1CCC85794A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37735" y="856034"/>
            <a:ext cx="3612528" cy="46741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87C7A5-D6DC-2044-AEC8-0766A68DC6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ABC47D-BF4E-784C-BE9F-BC7CC1C675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D2A958-59FE-104E-84EF-26BEC98BFC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4360E4B6-3358-477A-B6D4-D1C99BC434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D3755E-1A21-46D1-AA13-8D2945546361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653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ven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FCDEF2-B7DA-E24D-80B5-DD44E56A43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98681" y="1032395"/>
            <a:ext cx="4290637" cy="4221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674B7-BF0A-3041-BA16-6DDBA5AB6A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C30C2E-C923-384A-89A0-0464FC333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43481-B6CC-7E40-AFE8-9EAB4C5FEC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159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ven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CDEF2-B7DA-E24D-80B5-DD44E56A43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998681" y="1032395"/>
            <a:ext cx="4290637" cy="4221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674B7-BF0A-3041-BA16-6DDBA5AB6A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C30C2E-C923-384A-89A0-0464FC333D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743481-B6CC-7E40-AFE8-9EAB4C5FEC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E84576A7-C161-41FC-B26E-839D576514E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B25FF0-1BB4-4165-BABF-F1D5C03D4CF1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7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FCD0AA79-C9D9-B641-9A69-5712C9425117}"/>
              </a:ext>
            </a:extLst>
          </p:cNvPr>
          <p:cNvGrpSpPr/>
          <p:nvPr userDrawn="1"/>
        </p:nvGrpSpPr>
        <p:grpSpPr>
          <a:xfrm>
            <a:off x="909145" y="1477720"/>
            <a:ext cx="10373711" cy="4294430"/>
            <a:chOff x="901261" y="1477720"/>
            <a:chExt cx="10373711" cy="42944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84ACC7-3A15-054F-80F2-39FED25C1F15}"/>
                </a:ext>
              </a:extLst>
            </p:cNvPr>
            <p:cNvGrpSpPr/>
            <p:nvPr userDrawn="1"/>
          </p:nvGrpSpPr>
          <p:grpSpPr>
            <a:xfrm>
              <a:off x="901261" y="1477720"/>
              <a:ext cx="3200400" cy="4294430"/>
              <a:chOff x="901261" y="1477720"/>
              <a:chExt cx="3200400" cy="4294430"/>
            </a:xfrm>
          </p:grpSpPr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62F86551-17BC-1F4D-9F3A-7B4875FAB82C}"/>
                  </a:ext>
                </a:extLst>
              </p:cNvPr>
              <p:cNvSpPr/>
              <p:nvPr userDrawn="1"/>
            </p:nvSpPr>
            <p:spPr>
              <a:xfrm>
                <a:off x="901261" y="1477720"/>
                <a:ext cx="3200400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9A31CF2-A7B1-2749-873A-5BFB465353D4}"/>
                  </a:ext>
                </a:extLst>
              </p:cNvPr>
              <p:cNvSpPr/>
              <p:nvPr userDrawn="1"/>
            </p:nvSpPr>
            <p:spPr>
              <a:xfrm>
                <a:off x="901261" y="2134217"/>
                <a:ext cx="3200400" cy="1879600"/>
              </a:xfrm>
              <a:prstGeom prst="rect">
                <a:avLst/>
              </a:prstGeom>
              <a:solidFill>
                <a:srgbClr val="C6D5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0569E1C-12F3-2B4C-A00C-9D5C979160C5}"/>
                  </a:ext>
                </a:extLst>
              </p:cNvPr>
              <p:cNvSpPr/>
              <p:nvPr userDrawn="1"/>
            </p:nvSpPr>
            <p:spPr>
              <a:xfrm flipV="1">
                <a:off x="901261" y="1493174"/>
                <a:ext cx="3200400" cy="6450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0208D7E-8928-E540-BE62-FFE7B7217131}"/>
                </a:ext>
              </a:extLst>
            </p:cNvPr>
            <p:cNvGrpSpPr/>
            <p:nvPr userDrawn="1"/>
          </p:nvGrpSpPr>
          <p:grpSpPr>
            <a:xfrm>
              <a:off x="4487915" y="1477720"/>
              <a:ext cx="3200401" cy="4294430"/>
              <a:chOff x="4495799" y="1477720"/>
              <a:chExt cx="3200401" cy="4294430"/>
            </a:xfrm>
          </p:grpSpPr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6B5BB1E6-F415-3043-868C-BE24BC244391}"/>
                  </a:ext>
                </a:extLst>
              </p:cNvPr>
              <p:cNvSpPr/>
              <p:nvPr userDrawn="1"/>
            </p:nvSpPr>
            <p:spPr>
              <a:xfrm>
                <a:off x="4495799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3D8AC1-E4FC-0244-974B-65FC86A1C60F}"/>
                  </a:ext>
                </a:extLst>
              </p:cNvPr>
              <p:cNvSpPr/>
              <p:nvPr userDrawn="1"/>
            </p:nvSpPr>
            <p:spPr>
              <a:xfrm>
                <a:off x="4495800" y="2134217"/>
                <a:ext cx="3200400" cy="1879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E2AE9C6-1E94-2E4B-A938-5328AE48657A}"/>
                  </a:ext>
                </a:extLst>
              </p:cNvPr>
              <p:cNvSpPr/>
              <p:nvPr userDrawn="1"/>
            </p:nvSpPr>
            <p:spPr>
              <a:xfrm flipV="1">
                <a:off x="4495800" y="1493174"/>
                <a:ext cx="3200400" cy="645075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E8AD4BC-EF61-4D43-ACB1-CBDCD9851E64}"/>
                </a:ext>
              </a:extLst>
            </p:cNvPr>
            <p:cNvGrpSpPr/>
            <p:nvPr userDrawn="1"/>
          </p:nvGrpSpPr>
          <p:grpSpPr>
            <a:xfrm>
              <a:off x="8074571" y="1477720"/>
              <a:ext cx="3200401" cy="4294430"/>
              <a:chOff x="8074571" y="1477720"/>
              <a:chExt cx="3200401" cy="4294430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2140E8E-951B-E74A-9594-2938F6AC3711}"/>
                  </a:ext>
                </a:extLst>
              </p:cNvPr>
              <p:cNvSpPr/>
              <p:nvPr userDrawn="1"/>
            </p:nvSpPr>
            <p:spPr>
              <a:xfrm>
                <a:off x="8074571" y="1477720"/>
                <a:ext cx="3200401" cy="4294430"/>
              </a:xfrm>
              <a:prstGeom prst="roundRect">
                <a:avLst>
                  <a:gd name="adj" fmla="val 616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F2963BF-3A3D-4640-BF83-339B51A3F108}"/>
                  </a:ext>
                </a:extLst>
              </p:cNvPr>
              <p:cNvSpPr/>
              <p:nvPr userDrawn="1"/>
            </p:nvSpPr>
            <p:spPr>
              <a:xfrm>
                <a:off x="8074572" y="2134217"/>
                <a:ext cx="3200400" cy="1879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C82B6A-9C9D-7F4F-8F8E-4C653817CDCF}"/>
                  </a:ext>
                </a:extLst>
              </p:cNvPr>
              <p:cNvSpPr/>
              <p:nvPr userDrawn="1"/>
            </p:nvSpPr>
            <p:spPr>
              <a:xfrm flipV="1">
                <a:off x="8074572" y="1493174"/>
                <a:ext cx="3200400" cy="64507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latin typeface="+mj-lt"/>
              </a:rPr>
              <a:t>Objectives</a:t>
            </a:r>
          </a:p>
        </p:txBody>
      </p: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06517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5800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5800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Content Placeholder 17">
            <a:extLst>
              <a:ext uri="{FF2B5EF4-FFF2-40B4-BE49-F238E27FC236}">
                <a16:creationId xmlns:a16="http://schemas.microsoft.com/office/drawing/2014/main" id="{B5E98C7C-991E-1D4C-B99A-ED263063B3D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075023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Content Placeholder 17">
            <a:extLst>
              <a:ext uri="{FF2B5EF4-FFF2-40B4-BE49-F238E27FC236}">
                <a16:creationId xmlns:a16="http://schemas.microsoft.com/office/drawing/2014/main" id="{656BA550-2736-D941-9346-4C922AEA7EC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75023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7D17D0-C581-494F-8E7D-48C59D387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461" y="2159035"/>
            <a:ext cx="1879600" cy="187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1F11B25-0FBF-1D45-AD94-8E14F1287E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3349" y="2159035"/>
            <a:ext cx="1879600" cy="187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2984F2-7A57-714E-84FC-7F00811211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92121" y="2159035"/>
            <a:ext cx="1892300" cy="18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19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4DF8881-EAF5-BC41-BBDE-5EFBCDC902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052553" y="1089497"/>
            <a:ext cx="4182894" cy="4182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9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DF8881-EAF5-BC41-BBDE-5EFBCDC902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052553" y="1089497"/>
            <a:ext cx="4182894" cy="4182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90A58F31-7B18-476B-8815-9A917FF6706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0B95F8-5CB6-4DA2-BD72-CABFD6475789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785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79D589-5EB9-E445-98D9-79F51AA16287}"/>
              </a:ext>
            </a:extLst>
          </p:cNvPr>
          <p:cNvGrpSpPr/>
          <p:nvPr userDrawn="1"/>
        </p:nvGrpSpPr>
        <p:grpSpPr>
          <a:xfrm>
            <a:off x="10674661" y="1919069"/>
            <a:ext cx="990825" cy="1061604"/>
            <a:chOff x="10801661" y="3191502"/>
            <a:chExt cx="990825" cy="1061604"/>
          </a:xfrm>
        </p:grpSpPr>
        <p:sp>
          <p:nvSpPr>
            <p:cNvPr id="38" name="Flowchart: Process 22">
              <a:extLst>
                <a:ext uri="{FF2B5EF4-FFF2-40B4-BE49-F238E27FC236}">
                  <a16:creationId xmlns:a16="http://schemas.microsoft.com/office/drawing/2014/main" id="{C1AA6373-50C3-BF4C-A2DA-EF98A24D5225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4A05CEF3-9CCF-A542-9AAE-323631A1D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C06F70E-3A28-D444-B544-3036DA2C307F}"/>
              </a:ext>
            </a:extLst>
          </p:cNvPr>
          <p:cNvGrpSpPr/>
          <p:nvPr userDrawn="1"/>
        </p:nvGrpSpPr>
        <p:grpSpPr>
          <a:xfrm>
            <a:off x="10683076" y="3284440"/>
            <a:ext cx="982410" cy="1061604"/>
            <a:chOff x="10810076" y="4556873"/>
            <a:chExt cx="982410" cy="1061604"/>
          </a:xfrm>
        </p:grpSpPr>
        <p:sp>
          <p:nvSpPr>
            <p:cNvPr id="41" name="Flowchart: Process 23">
              <a:extLst>
                <a:ext uri="{FF2B5EF4-FFF2-40B4-BE49-F238E27FC236}">
                  <a16:creationId xmlns:a16="http://schemas.microsoft.com/office/drawing/2014/main" id="{B2948BE7-2DBD-FF4C-BDF8-5F2EEAA17E15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3E857CE-04E6-D740-B9C7-5712ADDFF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B80A8A-8236-C94A-918E-C91D85946D9C}"/>
              </a:ext>
            </a:extLst>
          </p:cNvPr>
          <p:cNvGrpSpPr/>
          <p:nvPr userDrawn="1"/>
        </p:nvGrpSpPr>
        <p:grpSpPr>
          <a:xfrm>
            <a:off x="6697540" y="1919069"/>
            <a:ext cx="1014754" cy="1061604"/>
            <a:chOff x="6536725" y="516956"/>
            <a:chExt cx="1014754" cy="1061604"/>
          </a:xfrm>
        </p:grpSpPr>
        <p:sp>
          <p:nvSpPr>
            <p:cNvPr id="44" name="Flowchart: Process 17">
              <a:extLst>
                <a:ext uri="{FF2B5EF4-FFF2-40B4-BE49-F238E27FC236}">
                  <a16:creationId xmlns:a16="http://schemas.microsoft.com/office/drawing/2014/main" id="{86EB7E5C-E981-7F4E-A4C9-9923F324FBF4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5F3FD09-1180-A247-91DB-DB14D3306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2EA2E7-DCAA-FF45-A38D-922D243B1A71}"/>
              </a:ext>
            </a:extLst>
          </p:cNvPr>
          <p:cNvGrpSpPr/>
          <p:nvPr userDrawn="1"/>
        </p:nvGrpSpPr>
        <p:grpSpPr>
          <a:xfrm>
            <a:off x="6697540" y="3286909"/>
            <a:ext cx="1023169" cy="1061604"/>
            <a:chOff x="6536725" y="1884796"/>
            <a:chExt cx="1023169" cy="1061604"/>
          </a:xfrm>
        </p:grpSpPr>
        <p:sp>
          <p:nvSpPr>
            <p:cNvPr id="47" name="Flowchart: Process 20">
              <a:extLst>
                <a:ext uri="{FF2B5EF4-FFF2-40B4-BE49-F238E27FC236}">
                  <a16:creationId xmlns:a16="http://schemas.microsoft.com/office/drawing/2014/main" id="{39BA9223-48F0-9C4E-BF55-A2F504B99781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EA2D376D-3BDA-A747-BF19-1FCAC2D14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351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B9F43067-F54E-44D5-B9DC-6F09FB76F87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182864-E08D-4479-A1ED-913A364AA2F2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19EBC2-195A-A346-B338-2A23C9A732B7}"/>
              </a:ext>
            </a:extLst>
          </p:cNvPr>
          <p:cNvGrpSpPr/>
          <p:nvPr userDrawn="1"/>
        </p:nvGrpSpPr>
        <p:grpSpPr>
          <a:xfrm>
            <a:off x="10674661" y="1919069"/>
            <a:ext cx="990825" cy="1061604"/>
            <a:chOff x="10801661" y="3191502"/>
            <a:chExt cx="990825" cy="1061604"/>
          </a:xfrm>
        </p:grpSpPr>
        <p:sp>
          <p:nvSpPr>
            <p:cNvPr id="22" name="Flowchart: Process 22">
              <a:extLst>
                <a:ext uri="{FF2B5EF4-FFF2-40B4-BE49-F238E27FC236}">
                  <a16:creationId xmlns:a16="http://schemas.microsoft.com/office/drawing/2014/main" id="{DBE5F9B2-8D0A-9644-9C6D-B66624BCD622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E3E2E21A-4612-DC4C-A997-28291A2D28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2CDD36-856A-B941-B3B7-8139C02AE2B9}"/>
              </a:ext>
            </a:extLst>
          </p:cNvPr>
          <p:cNvGrpSpPr/>
          <p:nvPr userDrawn="1"/>
        </p:nvGrpSpPr>
        <p:grpSpPr>
          <a:xfrm>
            <a:off x="10683076" y="3284440"/>
            <a:ext cx="982410" cy="1061604"/>
            <a:chOff x="10810076" y="4556873"/>
            <a:chExt cx="982410" cy="1061604"/>
          </a:xfrm>
        </p:grpSpPr>
        <p:sp>
          <p:nvSpPr>
            <p:cNvPr id="27" name="Flowchart: Process 23">
              <a:extLst>
                <a:ext uri="{FF2B5EF4-FFF2-40B4-BE49-F238E27FC236}">
                  <a16:creationId xmlns:a16="http://schemas.microsoft.com/office/drawing/2014/main" id="{319F9D2E-52A0-F540-81EF-7F0121849BC8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11FF310-F1DB-2B42-8CF1-6CD0855E8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19B420-0E07-4743-BBFA-30755411E86E}"/>
              </a:ext>
            </a:extLst>
          </p:cNvPr>
          <p:cNvGrpSpPr/>
          <p:nvPr userDrawn="1"/>
        </p:nvGrpSpPr>
        <p:grpSpPr>
          <a:xfrm>
            <a:off x="6697540" y="1919069"/>
            <a:ext cx="1014754" cy="1061604"/>
            <a:chOff x="6536725" y="516956"/>
            <a:chExt cx="1014754" cy="1061604"/>
          </a:xfrm>
        </p:grpSpPr>
        <p:sp>
          <p:nvSpPr>
            <p:cNvPr id="30" name="Flowchart: Process 17">
              <a:extLst>
                <a:ext uri="{FF2B5EF4-FFF2-40B4-BE49-F238E27FC236}">
                  <a16:creationId xmlns:a16="http://schemas.microsoft.com/office/drawing/2014/main" id="{860CB1DF-43AB-7146-B572-3E3292756136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EC14C57-9233-2B44-98C8-1CB27ED95C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C0374E-FFB6-384F-B83F-3E4F7BF0C839}"/>
              </a:ext>
            </a:extLst>
          </p:cNvPr>
          <p:cNvGrpSpPr/>
          <p:nvPr userDrawn="1"/>
        </p:nvGrpSpPr>
        <p:grpSpPr>
          <a:xfrm>
            <a:off x="6697540" y="3286909"/>
            <a:ext cx="1023169" cy="1061604"/>
            <a:chOff x="6536725" y="1884796"/>
            <a:chExt cx="1023169" cy="1061604"/>
          </a:xfrm>
        </p:grpSpPr>
        <p:sp>
          <p:nvSpPr>
            <p:cNvPr id="33" name="Flowchart: Process 20">
              <a:extLst>
                <a:ext uri="{FF2B5EF4-FFF2-40B4-BE49-F238E27FC236}">
                  <a16:creationId xmlns:a16="http://schemas.microsoft.com/office/drawing/2014/main" id="{9E2B6EFC-77B7-504F-9327-60298AE2850B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23779576-6AFD-1840-AE7A-36706A6B6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92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9CF0C-F5BC-0F41-A34D-69CA68CD8DF5}"/>
              </a:ext>
            </a:extLst>
          </p:cNvPr>
          <p:cNvGrpSpPr/>
          <p:nvPr userDrawn="1"/>
        </p:nvGrpSpPr>
        <p:grpSpPr>
          <a:xfrm>
            <a:off x="6689125" y="1313296"/>
            <a:ext cx="1023169" cy="1061604"/>
            <a:chOff x="6536725" y="1884796"/>
            <a:chExt cx="1023169" cy="1061604"/>
          </a:xfrm>
        </p:grpSpPr>
        <p:sp>
          <p:nvSpPr>
            <p:cNvPr id="20" name="Flowchart: Process 20">
              <a:extLst>
                <a:ext uri="{FF2B5EF4-FFF2-40B4-BE49-F238E27FC236}">
                  <a16:creationId xmlns:a16="http://schemas.microsoft.com/office/drawing/2014/main" id="{8EC99BC1-BABC-9D49-95C2-E5328984F70C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DEC3C8DA-F82B-7745-9E58-9DDC1BF2D4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080A0-5065-7947-83F4-7796ABB849D2}"/>
              </a:ext>
            </a:extLst>
          </p:cNvPr>
          <p:cNvGrpSpPr/>
          <p:nvPr userDrawn="1"/>
        </p:nvGrpSpPr>
        <p:grpSpPr>
          <a:xfrm>
            <a:off x="10666225" y="1983927"/>
            <a:ext cx="982410" cy="1061604"/>
            <a:chOff x="10793225" y="1882327"/>
            <a:chExt cx="982410" cy="1061604"/>
          </a:xfrm>
        </p:grpSpPr>
        <p:sp>
          <p:nvSpPr>
            <p:cNvPr id="26" name="Flowchart: Process 23">
              <a:extLst>
                <a:ext uri="{FF2B5EF4-FFF2-40B4-BE49-F238E27FC236}">
                  <a16:creationId xmlns:a16="http://schemas.microsoft.com/office/drawing/2014/main" id="{D589BC3B-2030-CE4B-8EF4-ED6FCC6763E5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287F68E4-FFF6-BB42-8C1A-5A31EDB404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D2C4D-931E-5240-B53F-A354C7A49819}"/>
              </a:ext>
            </a:extLst>
          </p:cNvPr>
          <p:cNvGrpSpPr/>
          <p:nvPr userDrawn="1"/>
        </p:nvGrpSpPr>
        <p:grpSpPr>
          <a:xfrm>
            <a:off x="10674661" y="3293102"/>
            <a:ext cx="990825" cy="1061604"/>
            <a:chOff x="10801661" y="3191502"/>
            <a:chExt cx="990825" cy="1061604"/>
          </a:xfrm>
        </p:grpSpPr>
        <p:sp>
          <p:nvSpPr>
            <p:cNvPr id="29" name="Flowchart: Process 22">
              <a:extLst>
                <a:ext uri="{FF2B5EF4-FFF2-40B4-BE49-F238E27FC236}">
                  <a16:creationId xmlns:a16="http://schemas.microsoft.com/office/drawing/2014/main" id="{C9246A4C-9253-FC41-9588-8A945B3453C4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07B20AF-07AE-DE44-89AD-70A8DF14C7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48670C-4F3D-B14B-840A-E8D8091F3261}"/>
              </a:ext>
            </a:extLst>
          </p:cNvPr>
          <p:cNvGrpSpPr/>
          <p:nvPr userDrawn="1"/>
        </p:nvGrpSpPr>
        <p:grpSpPr>
          <a:xfrm>
            <a:off x="6697540" y="2620002"/>
            <a:ext cx="1014754" cy="1061604"/>
            <a:chOff x="6536725" y="516956"/>
            <a:chExt cx="1014754" cy="1061604"/>
          </a:xfrm>
        </p:grpSpPr>
        <p:sp>
          <p:nvSpPr>
            <p:cNvPr id="32" name="Flowchart: Process 17">
              <a:extLst>
                <a:ext uri="{FF2B5EF4-FFF2-40B4-BE49-F238E27FC236}">
                  <a16:creationId xmlns:a16="http://schemas.microsoft.com/office/drawing/2014/main" id="{A33193D1-4A73-C64D-857F-8163C810A762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371D216-40E7-BB49-AF5F-193D9B34AB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668A17-EF1C-384E-8EDC-92CCE5BA7885}"/>
              </a:ext>
            </a:extLst>
          </p:cNvPr>
          <p:cNvGrpSpPr/>
          <p:nvPr userDrawn="1"/>
        </p:nvGrpSpPr>
        <p:grpSpPr>
          <a:xfrm>
            <a:off x="6697540" y="3987842"/>
            <a:ext cx="1023169" cy="1061604"/>
            <a:chOff x="6536725" y="1884796"/>
            <a:chExt cx="1023169" cy="1061604"/>
          </a:xfrm>
        </p:grpSpPr>
        <p:sp>
          <p:nvSpPr>
            <p:cNvPr id="35" name="Flowchart: Process 20">
              <a:extLst>
                <a:ext uri="{FF2B5EF4-FFF2-40B4-BE49-F238E27FC236}">
                  <a16:creationId xmlns:a16="http://schemas.microsoft.com/office/drawing/2014/main" id="{A380FC60-7110-4B4C-9D7E-9DFB5F92ED48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6BE4AEA-07DD-B544-984A-5AEA2FF0C1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917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A8FCE80B-FF03-4BD4-B5D1-5F544BCA23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CB9793-9477-4A84-834E-5A2459D22DC8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3245D8-BCC5-EA43-9BE3-509524C1DFF9}"/>
              </a:ext>
            </a:extLst>
          </p:cNvPr>
          <p:cNvGrpSpPr/>
          <p:nvPr userDrawn="1"/>
        </p:nvGrpSpPr>
        <p:grpSpPr>
          <a:xfrm>
            <a:off x="6689125" y="1313296"/>
            <a:ext cx="1023169" cy="1061604"/>
            <a:chOff x="6536725" y="1884796"/>
            <a:chExt cx="1023169" cy="1061604"/>
          </a:xfrm>
        </p:grpSpPr>
        <p:sp>
          <p:nvSpPr>
            <p:cNvPr id="25" name="Flowchart: Process 20">
              <a:extLst>
                <a:ext uri="{FF2B5EF4-FFF2-40B4-BE49-F238E27FC236}">
                  <a16:creationId xmlns:a16="http://schemas.microsoft.com/office/drawing/2014/main" id="{9C87C49D-83E4-CC4F-B765-2954BF1F637F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905614D9-B5EB-4F4A-A527-20F1369204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1931D8-80CC-6D43-9E5B-E7F109FCFEEA}"/>
              </a:ext>
            </a:extLst>
          </p:cNvPr>
          <p:cNvGrpSpPr/>
          <p:nvPr userDrawn="1"/>
        </p:nvGrpSpPr>
        <p:grpSpPr>
          <a:xfrm>
            <a:off x="10666225" y="1983927"/>
            <a:ext cx="982410" cy="1061604"/>
            <a:chOff x="10793225" y="1882327"/>
            <a:chExt cx="982410" cy="1061604"/>
          </a:xfrm>
        </p:grpSpPr>
        <p:sp>
          <p:nvSpPr>
            <p:cNvPr id="28" name="Flowchart: Process 23">
              <a:extLst>
                <a:ext uri="{FF2B5EF4-FFF2-40B4-BE49-F238E27FC236}">
                  <a16:creationId xmlns:a16="http://schemas.microsoft.com/office/drawing/2014/main" id="{BD6BF5CD-51E5-234F-810A-554F0DD9DCB5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451005BC-B058-F54F-B5E7-FA4991FC78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C8D762-828B-9D40-9069-E48ADD847F63}"/>
              </a:ext>
            </a:extLst>
          </p:cNvPr>
          <p:cNvGrpSpPr/>
          <p:nvPr userDrawn="1"/>
        </p:nvGrpSpPr>
        <p:grpSpPr>
          <a:xfrm>
            <a:off x="10674661" y="3293102"/>
            <a:ext cx="990825" cy="1061604"/>
            <a:chOff x="10801661" y="3191502"/>
            <a:chExt cx="990825" cy="1061604"/>
          </a:xfrm>
        </p:grpSpPr>
        <p:sp>
          <p:nvSpPr>
            <p:cNvPr id="31" name="Flowchart: Process 22">
              <a:extLst>
                <a:ext uri="{FF2B5EF4-FFF2-40B4-BE49-F238E27FC236}">
                  <a16:creationId xmlns:a16="http://schemas.microsoft.com/office/drawing/2014/main" id="{E14E1A00-8584-064B-A763-D8C775326ECA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54665985-D799-0D49-A76E-983A73A618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E2CE114-355F-7141-B5AF-53C5984ABD7D}"/>
              </a:ext>
            </a:extLst>
          </p:cNvPr>
          <p:cNvGrpSpPr/>
          <p:nvPr userDrawn="1"/>
        </p:nvGrpSpPr>
        <p:grpSpPr>
          <a:xfrm>
            <a:off x="6697540" y="2620002"/>
            <a:ext cx="1014754" cy="1061604"/>
            <a:chOff x="6536725" y="516956"/>
            <a:chExt cx="1014754" cy="1061604"/>
          </a:xfrm>
        </p:grpSpPr>
        <p:sp>
          <p:nvSpPr>
            <p:cNvPr id="34" name="Flowchart: Process 17">
              <a:extLst>
                <a:ext uri="{FF2B5EF4-FFF2-40B4-BE49-F238E27FC236}">
                  <a16:creationId xmlns:a16="http://schemas.microsoft.com/office/drawing/2014/main" id="{BEDF2CCA-C4FC-7B46-936B-F6B5E553FD09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E9A3ADE5-4C0D-1E43-B66F-4B28E0913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9FAB10-F2D9-3A47-9971-1AD4DCAA4F4C}"/>
              </a:ext>
            </a:extLst>
          </p:cNvPr>
          <p:cNvGrpSpPr/>
          <p:nvPr userDrawn="1"/>
        </p:nvGrpSpPr>
        <p:grpSpPr>
          <a:xfrm>
            <a:off x="6697540" y="3987842"/>
            <a:ext cx="1023169" cy="1061604"/>
            <a:chOff x="6536725" y="1884796"/>
            <a:chExt cx="1023169" cy="1061604"/>
          </a:xfrm>
        </p:grpSpPr>
        <p:sp>
          <p:nvSpPr>
            <p:cNvPr id="37" name="Flowchart: Process 20">
              <a:extLst>
                <a:ext uri="{FF2B5EF4-FFF2-40B4-BE49-F238E27FC236}">
                  <a16:creationId xmlns:a16="http://schemas.microsoft.com/office/drawing/2014/main" id="{92CB6008-C9E2-CE4E-BA01-34D421A459F7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FED0321D-B2CA-6E49-9831-81B1BC7EF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36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D7A466-3074-1E41-974C-7B791B1B6CBE}"/>
              </a:ext>
            </a:extLst>
          </p:cNvPr>
          <p:cNvGrpSpPr/>
          <p:nvPr userDrawn="1"/>
        </p:nvGrpSpPr>
        <p:grpSpPr>
          <a:xfrm>
            <a:off x="6689125" y="1313296"/>
            <a:ext cx="1023169" cy="1061604"/>
            <a:chOff x="6536725" y="1884796"/>
            <a:chExt cx="1023169" cy="1061604"/>
          </a:xfrm>
        </p:grpSpPr>
        <p:sp>
          <p:nvSpPr>
            <p:cNvPr id="20" name="Flowchart: Process 20">
              <a:extLst>
                <a:ext uri="{FF2B5EF4-FFF2-40B4-BE49-F238E27FC236}">
                  <a16:creationId xmlns:a16="http://schemas.microsoft.com/office/drawing/2014/main" id="{854D5E3E-89F5-3A41-BDF6-FF10F5EA4E00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F37C7E9-396F-9449-92DF-8CEC2F862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1624A9-CDB9-A94F-8D36-1B0A5AB0F93F}"/>
              </a:ext>
            </a:extLst>
          </p:cNvPr>
          <p:cNvGrpSpPr/>
          <p:nvPr userDrawn="1"/>
        </p:nvGrpSpPr>
        <p:grpSpPr>
          <a:xfrm>
            <a:off x="10666225" y="1310827"/>
            <a:ext cx="982410" cy="1061604"/>
            <a:chOff x="10793225" y="1882327"/>
            <a:chExt cx="982410" cy="1061604"/>
          </a:xfrm>
        </p:grpSpPr>
        <p:sp>
          <p:nvSpPr>
            <p:cNvPr id="28" name="Flowchart: Process 23">
              <a:extLst>
                <a:ext uri="{FF2B5EF4-FFF2-40B4-BE49-F238E27FC236}">
                  <a16:creationId xmlns:a16="http://schemas.microsoft.com/office/drawing/2014/main" id="{414D131C-E190-5442-8DBF-39277DD54C4A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888F58C-9557-3348-B0A3-2879A7E8F0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A4CF97-93C9-C047-BF94-43BA07C8E577}"/>
              </a:ext>
            </a:extLst>
          </p:cNvPr>
          <p:cNvGrpSpPr/>
          <p:nvPr userDrawn="1"/>
        </p:nvGrpSpPr>
        <p:grpSpPr>
          <a:xfrm>
            <a:off x="10674661" y="2620002"/>
            <a:ext cx="990825" cy="1061604"/>
            <a:chOff x="10801661" y="3191502"/>
            <a:chExt cx="990825" cy="1061604"/>
          </a:xfrm>
        </p:grpSpPr>
        <p:sp>
          <p:nvSpPr>
            <p:cNvPr id="31" name="Flowchart: Process 22">
              <a:extLst>
                <a:ext uri="{FF2B5EF4-FFF2-40B4-BE49-F238E27FC236}">
                  <a16:creationId xmlns:a16="http://schemas.microsoft.com/office/drawing/2014/main" id="{9F2C3974-4776-4841-BE36-2B014FE50E00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F04F119-CE58-664D-9467-A77C381F7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0E599A-B5B8-C740-BA90-6190576C37F1}"/>
              </a:ext>
            </a:extLst>
          </p:cNvPr>
          <p:cNvGrpSpPr/>
          <p:nvPr userDrawn="1"/>
        </p:nvGrpSpPr>
        <p:grpSpPr>
          <a:xfrm>
            <a:off x="10683076" y="3985373"/>
            <a:ext cx="982410" cy="1061604"/>
            <a:chOff x="10810076" y="4556873"/>
            <a:chExt cx="982410" cy="1061604"/>
          </a:xfrm>
        </p:grpSpPr>
        <p:sp>
          <p:nvSpPr>
            <p:cNvPr id="34" name="Flowchart: Process 23">
              <a:extLst>
                <a:ext uri="{FF2B5EF4-FFF2-40B4-BE49-F238E27FC236}">
                  <a16:creationId xmlns:a16="http://schemas.microsoft.com/office/drawing/2014/main" id="{46E6863B-2731-9B42-8017-F69E4BFEEC77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CB0C476-FB71-074D-BC27-CEF85FFF0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EC82F5-F36F-F64B-AF8C-EE38B68E1723}"/>
              </a:ext>
            </a:extLst>
          </p:cNvPr>
          <p:cNvGrpSpPr/>
          <p:nvPr userDrawn="1"/>
        </p:nvGrpSpPr>
        <p:grpSpPr>
          <a:xfrm>
            <a:off x="6697540" y="2620002"/>
            <a:ext cx="1014754" cy="1061604"/>
            <a:chOff x="6536725" y="516956"/>
            <a:chExt cx="1014754" cy="1061604"/>
          </a:xfrm>
        </p:grpSpPr>
        <p:sp>
          <p:nvSpPr>
            <p:cNvPr id="37" name="Flowchart: Process 17">
              <a:extLst>
                <a:ext uri="{FF2B5EF4-FFF2-40B4-BE49-F238E27FC236}">
                  <a16:creationId xmlns:a16="http://schemas.microsoft.com/office/drawing/2014/main" id="{309194CC-4C86-014A-92EA-1B5DD0AF832D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6DE5436B-227B-0441-B326-4D5A014098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8DEEAAE-9E8B-6E4C-B800-7BABE8960ED7}"/>
              </a:ext>
            </a:extLst>
          </p:cNvPr>
          <p:cNvGrpSpPr/>
          <p:nvPr userDrawn="1"/>
        </p:nvGrpSpPr>
        <p:grpSpPr>
          <a:xfrm>
            <a:off x="6697540" y="3987842"/>
            <a:ext cx="1023169" cy="1061604"/>
            <a:chOff x="6536725" y="1884796"/>
            <a:chExt cx="1023169" cy="1061604"/>
          </a:xfrm>
        </p:grpSpPr>
        <p:sp>
          <p:nvSpPr>
            <p:cNvPr id="40" name="Flowchart: Process 20">
              <a:extLst>
                <a:ext uri="{FF2B5EF4-FFF2-40B4-BE49-F238E27FC236}">
                  <a16:creationId xmlns:a16="http://schemas.microsoft.com/office/drawing/2014/main" id="{EE936B9D-85C7-7E41-A944-3131302C79FA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8B082110-C097-DF42-AE2E-EEB414CEBE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399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F8C92781-083C-4D07-8744-70B0AE86FC0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EAC9D7-7F5B-4576-A9E8-343600006D04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1D3E0E-57CB-164F-BACE-A56495DA368A}"/>
              </a:ext>
            </a:extLst>
          </p:cNvPr>
          <p:cNvGrpSpPr/>
          <p:nvPr userDrawn="1"/>
        </p:nvGrpSpPr>
        <p:grpSpPr>
          <a:xfrm>
            <a:off x="6689125" y="1313296"/>
            <a:ext cx="1023169" cy="1061604"/>
            <a:chOff x="6536725" y="1884796"/>
            <a:chExt cx="1023169" cy="1061604"/>
          </a:xfrm>
        </p:grpSpPr>
        <p:sp>
          <p:nvSpPr>
            <p:cNvPr id="26" name="Flowchart: Process 20">
              <a:extLst>
                <a:ext uri="{FF2B5EF4-FFF2-40B4-BE49-F238E27FC236}">
                  <a16:creationId xmlns:a16="http://schemas.microsoft.com/office/drawing/2014/main" id="{40BF5E4D-2A0B-DE45-B881-662E715B94D1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F4DADFB4-70E9-D047-A501-852B8873C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C0F511-799A-2D4B-99D0-8BC0665A9A68}"/>
              </a:ext>
            </a:extLst>
          </p:cNvPr>
          <p:cNvGrpSpPr/>
          <p:nvPr userDrawn="1"/>
        </p:nvGrpSpPr>
        <p:grpSpPr>
          <a:xfrm>
            <a:off x="10666225" y="1310827"/>
            <a:ext cx="982410" cy="1061604"/>
            <a:chOff x="10793225" y="1882327"/>
            <a:chExt cx="982410" cy="1061604"/>
          </a:xfrm>
        </p:grpSpPr>
        <p:sp>
          <p:nvSpPr>
            <p:cNvPr id="30" name="Flowchart: Process 23">
              <a:extLst>
                <a:ext uri="{FF2B5EF4-FFF2-40B4-BE49-F238E27FC236}">
                  <a16:creationId xmlns:a16="http://schemas.microsoft.com/office/drawing/2014/main" id="{8301F2DB-1BBC-CA45-9933-5552728A65B6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523D9D13-6A85-EF46-8B00-69486E54A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5678E94-8A45-5A47-A959-EA08A86653B9}"/>
              </a:ext>
            </a:extLst>
          </p:cNvPr>
          <p:cNvGrpSpPr/>
          <p:nvPr userDrawn="1"/>
        </p:nvGrpSpPr>
        <p:grpSpPr>
          <a:xfrm>
            <a:off x="10674661" y="2620002"/>
            <a:ext cx="990825" cy="1061604"/>
            <a:chOff x="10801661" y="3191502"/>
            <a:chExt cx="990825" cy="1061604"/>
          </a:xfrm>
        </p:grpSpPr>
        <p:sp>
          <p:nvSpPr>
            <p:cNvPr id="33" name="Flowchart: Process 22">
              <a:extLst>
                <a:ext uri="{FF2B5EF4-FFF2-40B4-BE49-F238E27FC236}">
                  <a16:creationId xmlns:a16="http://schemas.microsoft.com/office/drawing/2014/main" id="{79633010-B046-BD4A-9D4D-D72BB785CFEB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49A207C2-11C4-8544-BE25-32AFA317C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1225609-0E4C-A648-A6B9-20D1A1E3E4BF}"/>
              </a:ext>
            </a:extLst>
          </p:cNvPr>
          <p:cNvGrpSpPr/>
          <p:nvPr userDrawn="1"/>
        </p:nvGrpSpPr>
        <p:grpSpPr>
          <a:xfrm>
            <a:off x="10683076" y="3985373"/>
            <a:ext cx="982410" cy="1061604"/>
            <a:chOff x="10810076" y="4556873"/>
            <a:chExt cx="982410" cy="1061604"/>
          </a:xfrm>
        </p:grpSpPr>
        <p:sp>
          <p:nvSpPr>
            <p:cNvPr id="36" name="Flowchart: Process 23">
              <a:extLst>
                <a:ext uri="{FF2B5EF4-FFF2-40B4-BE49-F238E27FC236}">
                  <a16:creationId xmlns:a16="http://schemas.microsoft.com/office/drawing/2014/main" id="{45EB5A40-9854-5F47-B783-E818758A9525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99376BC-3764-4E49-B348-2FB5AE5BB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8C096E-55C4-234F-AFBE-BC6185C6E5AD}"/>
              </a:ext>
            </a:extLst>
          </p:cNvPr>
          <p:cNvGrpSpPr/>
          <p:nvPr userDrawn="1"/>
        </p:nvGrpSpPr>
        <p:grpSpPr>
          <a:xfrm>
            <a:off x="6697540" y="2620002"/>
            <a:ext cx="1014754" cy="1061604"/>
            <a:chOff x="6536725" y="516956"/>
            <a:chExt cx="1014754" cy="1061604"/>
          </a:xfrm>
        </p:grpSpPr>
        <p:sp>
          <p:nvSpPr>
            <p:cNvPr id="39" name="Flowchart: Process 17">
              <a:extLst>
                <a:ext uri="{FF2B5EF4-FFF2-40B4-BE49-F238E27FC236}">
                  <a16:creationId xmlns:a16="http://schemas.microsoft.com/office/drawing/2014/main" id="{BA3E952A-7FF7-6043-851E-DE21B548001F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917DB2BC-9E16-FD44-87C4-2696EA149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EA720C4-56F6-C344-BD27-A8B398E3701E}"/>
              </a:ext>
            </a:extLst>
          </p:cNvPr>
          <p:cNvGrpSpPr/>
          <p:nvPr userDrawn="1"/>
        </p:nvGrpSpPr>
        <p:grpSpPr>
          <a:xfrm>
            <a:off x="6697540" y="3987842"/>
            <a:ext cx="1023169" cy="1061604"/>
            <a:chOff x="6536725" y="1884796"/>
            <a:chExt cx="1023169" cy="1061604"/>
          </a:xfrm>
        </p:grpSpPr>
        <p:sp>
          <p:nvSpPr>
            <p:cNvPr id="42" name="Flowchart: Process 20">
              <a:extLst>
                <a:ext uri="{FF2B5EF4-FFF2-40B4-BE49-F238E27FC236}">
                  <a16:creationId xmlns:a16="http://schemas.microsoft.com/office/drawing/2014/main" id="{86DB9CF8-536C-5643-BF3F-1C24EC104F49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6FB06E1E-5813-4245-A9F3-B60729EF1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991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AE7361-EA07-AD40-8D15-6A32D64C3913}"/>
              </a:ext>
            </a:extLst>
          </p:cNvPr>
          <p:cNvGrpSpPr/>
          <p:nvPr userDrawn="1"/>
        </p:nvGrpSpPr>
        <p:grpSpPr>
          <a:xfrm>
            <a:off x="6689125" y="516956"/>
            <a:ext cx="1014754" cy="1061604"/>
            <a:chOff x="6536725" y="516956"/>
            <a:chExt cx="1014754" cy="1061604"/>
          </a:xfrm>
        </p:grpSpPr>
        <p:sp>
          <p:nvSpPr>
            <p:cNvPr id="20" name="Flowchart: Process 17">
              <a:extLst>
                <a:ext uri="{FF2B5EF4-FFF2-40B4-BE49-F238E27FC236}">
                  <a16:creationId xmlns:a16="http://schemas.microsoft.com/office/drawing/2014/main" id="{6B9BF740-A1EE-1B43-84E9-CF1B696E93A7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B617294-C07B-7846-BA34-269361349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9052A5-4AED-6245-A2F7-DE551528812D}"/>
              </a:ext>
            </a:extLst>
          </p:cNvPr>
          <p:cNvGrpSpPr/>
          <p:nvPr userDrawn="1"/>
        </p:nvGrpSpPr>
        <p:grpSpPr>
          <a:xfrm>
            <a:off x="6689125" y="1884796"/>
            <a:ext cx="1023169" cy="1061604"/>
            <a:chOff x="6536725" y="1884796"/>
            <a:chExt cx="1023169" cy="1061604"/>
          </a:xfrm>
        </p:grpSpPr>
        <p:sp>
          <p:nvSpPr>
            <p:cNvPr id="28" name="Flowchart: Process 20">
              <a:extLst>
                <a:ext uri="{FF2B5EF4-FFF2-40B4-BE49-F238E27FC236}">
                  <a16:creationId xmlns:a16="http://schemas.microsoft.com/office/drawing/2014/main" id="{5735675A-BF5D-1741-91B3-7888EC04121E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BBCE95EB-FCAF-004A-82B8-CB79E044E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85CEC9-B878-6D42-9842-B5A3F5F67DC2}"/>
              </a:ext>
            </a:extLst>
          </p:cNvPr>
          <p:cNvGrpSpPr/>
          <p:nvPr userDrawn="1"/>
        </p:nvGrpSpPr>
        <p:grpSpPr>
          <a:xfrm>
            <a:off x="10666225" y="1234627"/>
            <a:ext cx="982410" cy="1061604"/>
            <a:chOff x="10793225" y="1882327"/>
            <a:chExt cx="982410" cy="1061604"/>
          </a:xfrm>
        </p:grpSpPr>
        <p:sp>
          <p:nvSpPr>
            <p:cNvPr id="31" name="Flowchart: Process 23">
              <a:extLst>
                <a:ext uri="{FF2B5EF4-FFF2-40B4-BE49-F238E27FC236}">
                  <a16:creationId xmlns:a16="http://schemas.microsoft.com/office/drawing/2014/main" id="{A3257B1D-0B8C-4B47-9A10-B210352D4CE9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9EAA2C51-AF68-1A42-A3BE-D656DDF49E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67DB2F0-A70A-6546-A573-A615A3D4C581}"/>
              </a:ext>
            </a:extLst>
          </p:cNvPr>
          <p:cNvGrpSpPr/>
          <p:nvPr userDrawn="1"/>
        </p:nvGrpSpPr>
        <p:grpSpPr>
          <a:xfrm>
            <a:off x="10674661" y="2543802"/>
            <a:ext cx="990825" cy="1061604"/>
            <a:chOff x="10801661" y="3191502"/>
            <a:chExt cx="990825" cy="1061604"/>
          </a:xfrm>
        </p:grpSpPr>
        <p:sp>
          <p:nvSpPr>
            <p:cNvPr id="34" name="Flowchart: Process 22">
              <a:extLst>
                <a:ext uri="{FF2B5EF4-FFF2-40B4-BE49-F238E27FC236}">
                  <a16:creationId xmlns:a16="http://schemas.microsoft.com/office/drawing/2014/main" id="{90E784B1-DDFA-2749-867B-1E2ECD1BCC6F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989E5893-021F-4B44-9233-1361C0C1E8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450E58-E6F5-A44B-B982-29F912FC8BEE}"/>
              </a:ext>
            </a:extLst>
          </p:cNvPr>
          <p:cNvGrpSpPr/>
          <p:nvPr userDrawn="1"/>
        </p:nvGrpSpPr>
        <p:grpSpPr>
          <a:xfrm>
            <a:off x="10683076" y="3909173"/>
            <a:ext cx="982410" cy="1061604"/>
            <a:chOff x="10810076" y="4556873"/>
            <a:chExt cx="982410" cy="1061604"/>
          </a:xfrm>
        </p:grpSpPr>
        <p:sp>
          <p:nvSpPr>
            <p:cNvPr id="37" name="Flowchart: Process 23">
              <a:extLst>
                <a:ext uri="{FF2B5EF4-FFF2-40B4-BE49-F238E27FC236}">
                  <a16:creationId xmlns:a16="http://schemas.microsoft.com/office/drawing/2014/main" id="{3867F053-4217-414C-BE7B-753C578451BF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E9D191FE-DEF9-AA44-91D2-4AD99EED24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118D60-4180-8C44-B44C-E4CF40522CD8}"/>
              </a:ext>
            </a:extLst>
          </p:cNvPr>
          <p:cNvGrpSpPr/>
          <p:nvPr userDrawn="1"/>
        </p:nvGrpSpPr>
        <p:grpSpPr>
          <a:xfrm>
            <a:off x="6697540" y="3191502"/>
            <a:ext cx="1014754" cy="1061604"/>
            <a:chOff x="6536725" y="516956"/>
            <a:chExt cx="1014754" cy="1061604"/>
          </a:xfrm>
        </p:grpSpPr>
        <p:sp>
          <p:nvSpPr>
            <p:cNvPr id="40" name="Flowchart: Process 17">
              <a:extLst>
                <a:ext uri="{FF2B5EF4-FFF2-40B4-BE49-F238E27FC236}">
                  <a16:creationId xmlns:a16="http://schemas.microsoft.com/office/drawing/2014/main" id="{59A2796C-9B38-6248-A183-105FD1B17982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244B72E-3C90-724A-B3E6-A8F178998C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8509FE-FBEF-4E4A-9021-EAB06BAD815D}"/>
              </a:ext>
            </a:extLst>
          </p:cNvPr>
          <p:cNvGrpSpPr/>
          <p:nvPr userDrawn="1"/>
        </p:nvGrpSpPr>
        <p:grpSpPr>
          <a:xfrm>
            <a:off x="6697540" y="4559342"/>
            <a:ext cx="1023169" cy="1061604"/>
            <a:chOff x="6536725" y="1884796"/>
            <a:chExt cx="1023169" cy="1061604"/>
          </a:xfrm>
        </p:grpSpPr>
        <p:sp>
          <p:nvSpPr>
            <p:cNvPr id="43" name="Flowchart: Process 20">
              <a:extLst>
                <a:ext uri="{FF2B5EF4-FFF2-40B4-BE49-F238E27FC236}">
                  <a16:creationId xmlns:a16="http://schemas.microsoft.com/office/drawing/2014/main" id="{A31EC625-C0EA-7540-849F-0AF70CF9A87C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8AAAE88D-9AF7-7045-BC04-E1B54DBFC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078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BEF3300C-3625-4EBA-95EA-CE8B5D877B3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6389C3-7444-45E2-9231-0E268C424C9E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C0CC70-C23F-854A-A06E-182A3EA85199}"/>
              </a:ext>
            </a:extLst>
          </p:cNvPr>
          <p:cNvGrpSpPr/>
          <p:nvPr userDrawn="1"/>
        </p:nvGrpSpPr>
        <p:grpSpPr>
          <a:xfrm>
            <a:off x="6689125" y="516956"/>
            <a:ext cx="1014754" cy="1061604"/>
            <a:chOff x="6536725" y="516956"/>
            <a:chExt cx="1014754" cy="1061604"/>
          </a:xfrm>
        </p:grpSpPr>
        <p:sp>
          <p:nvSpPr>
            <p:cNvPr id="27" name="Flowchart: Process 17">
              <a:extLst>
                <a:ext uri="{FF2B5EF4-FFF2-40B4-BE49-F238E27FC236}">
                  <a16:creationId xmlns:a16="http://schemas.microsoft.com/office/drawing/2014/main" id="{89880F84-9CE6-8D4E-9B56-8533E0FB78E1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4B322781-E642-0D42-A901-7A0B20E07A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13CEAF-4C95-DF4B-8706-90A35A7009DF}"/>
              </a:ext>
            </a:extLst>
          </p:cNvPr>
          <p:cNvGrpSpPr/>
          <p:nvPr userDrawn="1"/>
        </p:nvGrpSpPr>
        <p:grpSpPr>
          <a:xfrm>
            <a:off x="6689125" y="1884796"/>
            <a:ext cx="1023169" cy="1061604"/>
            <a:chOff x="6536725" y="1884796"/>
            <a:chExt cx="1023169" cy="1061604"/>
          </a:xfrm>
        </p:grpSpPr>
        <p:sp>
          <p:nvSpPr>
            <p:cNvPr id="30" name="Flowchart: Process 20">
              <a:extLst>
                <a:ext uri="{FF2B5EF4-FFF2-40B4-BE49-F238E27FC236}">
                  <a16:creationId xmlns:a16="http://schemas.microsoft.com/office/drawing/2014/main" id="{4ED072CD-C801-8344-B19D-7A4E8B6A1E92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6E2F786C-5062-7D4D-8496-D7D2AA90F3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0A367F-426A-CD4B-B4E6-1406E49D3A43}"/>
              </a:ext>
            </a:extLst>
          </p:cNvPr>
          <p:cNvGrpSpPr/>
          <p:nvPr userDrawn="1"/>
        </p:nvGrpSpPr>
        <p:grpSpPr>
          <a:xfrm>
            <a:off x="10666225" y="1234627"/>
            <a:ext cx="982410" cy="1061604"/>
            <a:chOff x="10793225" y="1882327"/>
            <a:chExt cx="982410" cy="1061604"/>
          </a:xfrm>
        </p:grpSpPr>
        <p:sp>
          <p:nvSpPr>
            <p:cNvPr id="36" name="Flowchart: Process 23">
              <a:extLst>
                <a:ext uri="{FF2B5EF4-FFF2-40B4-BE49-F238E27FC236}">
                  <a16:creationId xmlns:a16="http://schemas.microsoft.com/office/drawing/2014/main" id="{D8FA0CF1-4C91-3D4B-9B91-7E000B0CA480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AC5E4D0-F162-0947-8BC8-91FA102DE1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B7AB71-2257-0243-8F3F-BA438DDD843C}"/>
              </a:ext>
            </a:extLst>
          </p:cNvPr>
          <p:cNvGrpSpPr/>
          <p:nvPr userDrawn="1"/>
        </p:nvGrpSpPr>
        <p:grpSpPr>
          <a:xfrm>
            <a:off x="10674661" y="2543802"/>
            <a:ext cx="990825" cy="1061604"/>
            <a:chOff x="10801661" y="3191502"/>
            <a:chExt cx="990825" cy="1061604"/>
          </a:xfrm>
        </p:grpSpPr>
        <p:sp>
          <p:nvSpPr>
            <p:cNvPr id="39" name="Flowchart: Process 22">
              <a:extLst>
                <a:ext uri="{FF2B5EF4-FFF2-40B4-BE49-F238E27FC236}">
                  <a16:creationId xmlns:a16="http://schemas.microsoft.com/office/drawing/2014/main" id="{08A3DB6B-B0BD-604D-831A-9BD5AA3FDC17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0488CBDB-A6A1-5544-9C95-05BB8F4F4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D36DA5B-CFE9-5E42-9858-66DFF4E10BDE}"/>
              </a:ext>
            </a:extLst>
          </p:cNvPr>
          <p:cNvGrpSpPr/>
          <p:nvPr userDrawn="1"/>
        </p:nvGrpSpPr>
        <p:grpSpPr>
          <a:xfrm>
            <a:off x="10683076" y="3909173"/>
            <a:ext cx="982410" cy="1061604"/>
            <a:chOff x="10810076" y="4556873"/>
            <a:chExt cx="982410" cy="1061604"/>
          </a:xfrm>
        </p:grpSpPr>
        <p:sp>
          <p:nvSpPr>
            <p:cNvPr id="42" name="Flowchart: Process 23">
              <a:extLst>
                <a:ext uri="{FF2B5EF4-FFF2-40B4-BE49-F238E27FC236}">
                  <a16:creationId xmlns:a16="http://schemas.microsoft.com/office/drawing/2014/main" id="{3A745C27-C075-9341-A463-8597D1A1BED3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BC2D8D67-3E0C-4245-8FF9-299ED6CB08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50778A-FCE5-B54F-BCDE-DA62533A35A9}"/>
              </a:ext>
            </a:extLst>
          </p:cNvPr>
          <p:cNvGrpSpPr/>
          <p:nvPr userDrawn="1"/>
        </p:nvGrpSpPr>
        <p:grpSpPr>
          <a:xfrm>
            <a:off x="6697540" y="3191502"/>
            <a:ext cx="1014754" cy="1061604"/>
            <a:chOff x="6536725" y="516956"/>
            <a:chExt cx="1014754" cy="1061604"/>
          </a:xfrm>
        </p:grpSpPr>
        <p:sp>
          <p:nvSpPr>
            <p:cNvPr id="45" name="Flowchart: Process 17">
              <a:extLst>
                <a:ext uri="{FF2B5EF4-FFF2-40B4-BE49-F238E27FC236}">
                  <a16:creationId xmlns:a16="http://schemas.microsoft.com/office/drawing/2014/main" id="{D531B2C0-2528-5943-9B92-6441D4B15C23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3C9A7FA1-4D4C-264D-A543-D93887475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DDD8A04-DB7B-A643-85A2-3EF6188A4E6B}"/>
              </a:ext>
            </a:extLst>
          </p:cNvPr>
          <p:cNvGrpSpPr/>
          <p:nvPr userDrawn="1"/>
        </p:nvGrpSpPr>
        <p:grpSpPr>
          <a:xfrm>
            <a:off x="6697540" y="4559342"/>
            <a:ext cx="1023169" cy="1061604"/>
            <a:chOff x="6536725" y="1884796"/>
            <a:chExt cx="1023169" cy="1061604"/>
          </a:xfrm>
        </p:grpSpPr>
        <p:sp>
          <p:nvSpPr>
            <p:cNvPr id="48" name="Flowchart: Process 20">
              <a:extLst>
                <a:ext uri="{FF2B5EF4-FFF2-40B4-BE49-F238E27FC236}">
                  <a16:creationId xmlns:a16="http://schemas.microsoft.com/office/drawing/2014/main" id="{D887489A-55C3-F44D-AED0-2767D4A4CBA7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5C1A3690-9D6C-154B-BC61-44F8AD3176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5507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4ACC7-3A15-054F-80F2-39FED25C1F15}"/>
              </a:ext>
            </a:extLst>
          </p:cNvPr>
          <p:cNvGrpSpPr/>
          <p:nvPr userDrawn="1"/>
        </p:nvGrpSpPr>
        <p:grpSpPr>
          <a:xfrm>
            <a:off x="2720789" y="1477720"/>
            <a:ext cx="3200400" cy="4294430"/>
            <a:chOff x="901261" y="1477720"/>
            <a:chExt cx="3200400" cy="4294430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62F86551-17BC-1F4D-9F3A-7B4875FAB82C}"/>
                </a:ext>
              </a:extLst>
            </p:cNvPr>
            <p:cNvSpPr/>
            <p:nvPr userDrawn="1"/>
          </p:nvSpPr>
          <p:spPr>
            <a:xfrm>
              <a:off x="901261" y="1477720"/>
              <a:ext cx="3200400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A31CF2-A7B1-2749-873A-5BFB465353D4}"/>
                </a:ext>
              </a:extLst>
            </p:cNvPr>
            <p:cNvSpPr/>
            <p:nvPr userDrawn="1"/>
          </p:nvSpPr>
          <p:spPr>
            <a:xfrm>
              <a:off x="901261" y="2134217"/>
              <a:ext cx="3200400" cy="1879600"/>
            </a:xfrm>
            <a:prstGeom prst="rect">
              <a:avLst/>
            </a:prstGeom>
            <a:solidFill>
              <a:srgbClr val="C6D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569E1C-12F3-2B4C-A00C-9D5C979160C5}"/>
                </a:ext>
              </a:extLst>
            </p:cNvPr>
            <p:cNvSpPr/>
            <p:nvPr userDrawn="1"/>
          </p:nvSpPr>
          <p:spPr>
            <a:xfrm flipV="1">
              <a:off x="901261" y="1493174"/>
              <a:ext cx="3200400" cy="6450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208D7E-8928-E540-BE62-FFE7B7217131}"/>
              </a:ext>
            </a:extLst>
          </p:cNvPr>
          <p:cNvGrpSpPr/>
          <p:nvPr userDrawn="1"/>
        </p:nvGrpSpPr>
        <p:grpSpPr>
          <a:xfrm>
            <a:off x="6307443" y="1477720"/>
            <a:ext cx="3200401" cy="4294430"/>
            <a:chOff x="4495799" y="1477720"/>
            <a:chExt cx="3200401" cy="429443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B5BB1E6-F415-3043-868C-BE24BC244391}"/>
                </a:ext>
              </a:extLst>
            </p:cNvPr>
            <p:cNvSpPr/>
            <p:nvPr userDrawn="1"/>
          </p:nvSpPr>
          <p:spPr>
            <a:xfrm>
              <a:off x="4495799" y="1477720"/>
              <a:ext cx="3200401" cy="4294430"/>
            </a:xfrm>
            <a:prstGeom prst="roundRect">
              <a:avLst>
                <a:gd name="adj" fmla="val 616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93D8AC1-E4FC-0244-974B-65FC86A1C60F}"/>
                </a:ext>
              </a:extLst>
            </p:cNvPr>
            <p:cNvSpPr/>
            <p:nvPr userDrawn="1"/>
          </p:nvSpPr>
          <p:spPr>
            <a:xfrm>
              <a:off x="4495800" y="2134217"/>
              <a:ext cx="3200400" cy="187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E2AE9C6-1E94-2E4B-A938-5328AE48657A}"/>
                </a:ext>
              </a:extLst>
            </p:cNvPr>
            <p:cNvSpPr/>
            <p:nvPr userDrawn="1"/>
          </p:nvSpPr>
          <p:spPr>
            <a:xfrm flipV="1">
              <a:off x="4495800" y="1493174"/>
              <a:ext cx="3200400" cy="64507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ontent Placeholder 17">
            <a:extLst>
              <a:ext uri="{FF2B5EF4-FFF2-40B4-BE49-F238E27FC236}">
                <a16:creationId xmlns:a16="http://schemas.microsoft.com/office/drawing/2014/main" id="{B3FA4BB9-DB16-9749-AE9B-39072D69506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2718161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Content Placeholder 17">
            <a:extLst>
              <a:ext uri="{FF2B5EF4-FFF2-40B4-BE49-F238E27FC236}">
                <a16:creationId xmlns:a16="http://schemas.microsoft.com/office/drawing/2014/main" id="{BC3739E6-AEF1-5C49-9F8D-54E5E783DDBD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2718161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Content Placeholder 17">
            <a:extLst>
              <a:ext uri="{FF2B5EF4-FFF2-40B4-BE49-F238E27FC236}">
                <a16:creationId xmlns:a16="http://schemas.microsoft.com/office/drawing/2014/main" id="{5BDCE44E-ECE9-7741-A319-32F929D650AC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6307444" y="1492454"/>
            <a:ext cx="3200401" cy="6417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Content Placeholder 17">
            <a:extLst>
              <a:ext uri="{FF2B5EF4-FFF2-40B4-BE49-F238E27FC236}">
                <a16:creationId xmlns:a16="http://schemas.microsoft.com/office/drawing/2014/main" id="{3487E483-E252-644F-AEAD-36BC1F1BB8A3}"/>
              </a:ext>
            </a:extLst>
          </p:cNvPr>
          <p:cNvSpPr>
            <a:spLocks noGrp="1"/>
          </p:cNvSpPr>
          <p:nvPr userDrawn="1">
            <p:ph sz="quarter" idx="13" hasCustomPrompt="1"/>
          </p:nvPr>
        </p:nvSpPr>
        <p:spPr>
          <a:xfrm>
            <a:off x="6307444" y="4140692"/>
            <a:ext cx="3200401" cy="156966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4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2D9B9B-DD2F-6F4B-8733-4CAB9BC58C29}"/>
              </a:ext>
            </a:extLst>
          </p:cNvPr>
          <p:cNvGrpSpPr/>
          <p:nvPr userDrawn="1"/>
        </p:nvGrpSpPr>
        <p:grpSpPr>
          <a:xfrm>
            <a:off x="6689125" y="516956"/>
            <a:ext cx="1014754" cy="1061604"/>
            <a:chOff x="6536725" y="516956"/>
            <a:chExt cx="1014754" cy="1061604"/>
          </a:xfrm>
        </p:grpSpPr>
        <p:sp>
          <p:nvSpPr>
            <p:cNvPr id="20" name="Flowchart: Process 17">
              <a:extLst>
                <a:ext uri="{FF2B5EF4-FFF2-40B4-BE49-F238E27FC236}">
                  <a16:creationId xmlns:a16="http://schemas.microsoft.com/office/drawing/2014/main" id="{84937B7B-6AD1-794E-AD30-862F2C5C6CF3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B4FD1411-16CD-6046-A868-728492CA4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3B239F-7012-534B-BB8C-24DE17122DD4}"/>
              </a:ext>
            </a:extLst>
          </p:cNvPr>
          <p:cNvGrpSpPr/>
          <p:nvPr userDrawn="1"/>
        </p:nvGrpSpPr>
        <p:grpSpPr>
          <a:xfrm>
            <a:off x="6689125" y="1884796"/>
            <a:ext cx="1023169" cy="1061604"/>
            <a:chOff x="6536725" y="1884796"/>
            <a:chExt cx="1023169" cy="1061604"/>
          </a:xfrm>
        </p:grpSpPr>
        <p:sp>
          <p:nvSpPr>
            <p:cNvPr id="29" name="Flowchart: Process 20">
              <a:extLst>
                <a:ext uri="{FF2B5EF4-FFF2-40B4-BE49-F238E27FC236}">
                  <a16:creationId xmlns:a16="http://schemas.microsoft.com/office/drawing/2014/main" id="{8D3339E7-C3C5-6348-9015-AE8FDCF20076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B8E65C14-3E24-7147-B14F-F4CB12A89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7A2C83-449B-F44F-865C-C105ACD0B309}"/>
              </a:ext>
            </a:extLst>
          </p:cNvPr>
          <p:cNvGrpSpPr/>
          <p:nvPr userDrawn="1"/>
        </p:nvGrpSpPr>
        <p:grpSpPr>
          <a:xfrm>
            <a:off x="10657810" y="516956"/>
            <a:ext cx="990825" cy="1061604"/>
            <a:chOff x="10784810" y="516956"/>
            <a:chExt cx="990825" cy="1061604"/>
          </a:xfrm>
        </p:grpSpPr>
        <p:sp>
          <p:nvSpPr>
            <p:cNvPr id="32" name="Flowchart: Process 22">
              <a:extLst>
                <a:ext uri="{FF2B5EF4-FFF2-40B4-BE49-F238E27FC236}">
                  <a16:creationId xmlns:a16="http://schemas.microsoft.com/office/drawing/2014/main" id="{E41E9897-FF52-F441-BBBA-88D04C07E6D8}"/>
                </a:ext>
              </a:extLst>
            </p:cNvPr>
            <p:cNvSpPr/>
            <p:nvPr userDrawn="1"/>
          </p:nvSpPr>
          <p:spPr>
            <a:xfrm>
              <a:off x="11609314" y="516956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4172F35-1DB4-EC4C-BAFC-337F85AF5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84810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2B0A7AC-4648-794C-936D-5F304E7D2D47}"/>
              </a:ext>
            </a:extLst>
          </p:cNvPr>
          <p:cNvGrpSpPr/>
          <p:nvPr userDrawn="1"/>
        </p:nvGrpSpPr>
        <p:grpSpPr>
          <a:xfrm>
            <a:off x="10666225" y="1882327"/>
            <a:ext cx="982410" cy="1061604"/>
            <a:chOff x="10793225" y="1882327"/>
            <a:chExt cx="982410" cy="1061604"/>
          </a:xfrm>
        </p:grpSpPr>
        <p:sp>
          <p:nvSpPr>
            <p:cNvPr id="35" name="Flowchart: Process 23">
              <a:extLst>
                <a:ext uri="{FF2B5EF4-FFF2-40B4-BE49-F238E27FC236}">
                  <a16:creationId xmlns:a16="http://schemas.microsoft.com/office/drawing/2014/main" id="{88BCB036-AE85-E54C-9344-3A74C1D2DACF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AB3A2AAD-0700-674F-A929-4DEED671A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0BC3D6-8443-0540-BD37-21BC49F029C2}"/>
              </a:ext>
            </a:extLst>
          </p:cNvPr>
          <p:cNvGrpSpPr/>
          <p:nvPr userDrawn="1"/>
        </p:nvGrpSpPr>
        <p:grpSpPr>
          <a:xfrm>
            <a:off x="10674661" y="3191502"/>
            <a:ext cx="990825" cy="1061604"/>
            <a:chOff x="10801661" y="3191502"/>
            <a:chExt cx="990825" cy="1061604"/>
          </a:xfrm>
        </p:grpSpPr>
        <p:sp>
          <p:nvSpPr>
            <p:cNvPr id="38" name="Flowchart: Process 22">
              <a:extLst>
                <a:ext uri="{FF2B5EF4-FFF2-40B4-BE49-F238E27FC236}">
                  <a16:creationId xmlns:a16="http://schemas.microsoft.com/office/drawing/2014/main" id="{BB0F6FCD-6542-2148-9208-D12F60E6B931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F120B3B3-BB5F-1044-8433-735FD6F8E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5BF56F6-75D9-804A-801B-2FE031DFA7DB}"/>
              </a:ext>
            </a:extLst>
          </p:cNvPr>
          <p:cNvGrpSpPr/>
          <p:nvPr userDrawn="1"/>
        </p:nvGrpSpPr>
        <p:grpSpPr>
          <a:xfrm>
            <a:off x="10683076" y="4556873"/>
            <a:ext cx="982410" cy="1061604"/>
            <a:chOff x="10810076" y="4556873"/>
            <a:chExt cx="982410" cy="1061604"/>
          </a:xfrm>
        </p:grpSpPr>
        <p:sp>
          <p:nvSpPr>
            <p:cNvPr id="41" name="Flowchart: Process 23">
              <a:extLst>
                <a:ext uri="{FF2B5EF4-FFF2-40B4-BE49-F238E27FC236}">
                  <a16:creationId xmlns:a16="http://schemas.microsoft.com/office/drawing/2014/main" id="{142CC7DD-F2D5-0A4E-829E-538932C572A6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D9515C9A-E5F8-114F-B5BE-7DFACD6463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C9E2F77-DF9F-7B40-93DC-1FB90EAFF583}"/>
              </a:ext>
            </a:extLst>
          </p:cNvPr>
          <p:cNvGrpSpPr/>
          <p:nvPr userDrawn="1"/>
        </p:nvGrpSpPr>
        <p:grpSpPr>
          <a:xfrm>
            <a:off x="6697540" y="3191502"/>
            <a:ext cx="1014754" cy="1061604"/>
            <a:chOff x="6536725" y="516956"/>
            <a:chExt cx="1014754" cy="1061604"/>
          </a:xfrm>
        </p:grpSpPr>
        <p:sp>
          <p:nvSpPr>
            <p:cNvPr id="44" name="Flowchart: Process 17">
              <a:extLst>
                <a:ext uri="{FF2B5EF4-FFF2-40B4-BE49-F238E27FC236}">
                  <a16:creationId xmlns:a16="http://schemas.microsoft.com/office/drawing/2014/main" id="{E4D47160-7309-1441-BF7F-B1CCC1B5CBB6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6D386FE3-F5C4-624E-8547-914D954BA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FAB7E9-CB83-0B41-B505-6FA44EA3F7A8}"/>
              </a:ext>
            </a:extLst>
          </p:cNvPr>
          <p:cNvGrpSpPr/>
          <p:nvPr userDrawn="1"/>
        </p:nvGrpSpPr>
        <p:grpSpPr>
          <a:xfrm>
            <a:off x="6697540" y="4559342"/>
            <a:ext cx="1023169" cy="1061604"/>
            <a:chOff x="6536725" y="1884796"/>
            <a:chExt cx="1023169" cy="1061604"/>
          </a:xfrm>
        </p:grpSpPr>
        <p:sp>
          <p:nvSpPr>
            <p:cNvPr id="47" name="Flowchart: Process 20">
              <a:extLst>
                <a:ext uri="{FF2B5EF4-FFF2-40B4-BE49-F238E27FC236}">
                  <a16:creationId xmlns:a16="http://schemas.microsoft.com/office/drawing/2014/main" id="{CFD4FC60-8D25-3C4B-A718-FCC18ED8A201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E37430E2-B6BB-6B4D-8146-FC213297E2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174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BB155-14B6-4753-BA62-AAE65E3F9468}"/>
              </a:ext>
            </a:extLst>
          </p:cNvPr>
          <p:cNvSpPr/>
          <p:nvPr userDrawn="1"/>
        </p:nvSpPr>
        <p:spPr>
          <a:xfrm>
            <a:off x="6450227" y="295773"/>
            <a:ext cx="5436973" cy="562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E383E8F3-63D6-47A1-AF40-808DDF1530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C960D0-D2CD-4294-AA5A-BEB610D0A266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2D9BBB-376D-0448-8525-A33881DC3A9B}"/>
              </a:ext>
            </a:extLst>
          </p:cNvPr>
          <p:cNvGrpSpPr/>
          <p:nvPr userDrawn="1"/>
        </p:nvGrpSpPr>
        <p:grpSpPr>
          <a:xfrm>
            <a:off x="6689125" y="516956"/>
            <a:ext cx="1014754" cy="1061604"/>
            <a:chOff x="6536725" y="516956"/>
            <a:chExt cx="1014754" cy="1061604"/>
          </a:xfrm>
        </p:grpSpPr>
        <p:sp>
          <p:nvSpPr>
            <p:cNvPr id="28" name="Flowchart: Process 17">
              <a:extLst>
                <a:ext uri="{FF2B5EF4-FFF2-40B4-BE49-F238E27FC236}">
                  <a16:creationId xmlns:a16="http://schemas.microsoft.com/office/drawing/2014/main" id="{520C077D-6BFD-8F42-9844-8D76F4048D22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8BB12A44-E654-6844-AB90-C4C798BB9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E088F4-200C-BE40-9CDF-C126C0D36135}"/>
              </a:ext>
            </a:extLst>
          </p:cNvPr>
          <p:cNvGrpSpPr/>
          <p:nvPr userDrawn="1"/>
        </p:nvGrpSpPr>
        <p:grpSpPr>
          <a:xfrm>
            <a:off x="6689125" y="1884796"/>
            <a:ext cx="1023169" cy="1061604"/>
            <a:chOff x="6536725" y="1884796"/>
            <a:chExt cx="1023169" cy="1061604"/>
          </a:xfrm>
        </p:grpSpPr>
        <p:sp>
          <p:nvSpPr>
            <p:cNvPr id="31" name="Flowchart: Process 20">
              <a:extLst>
                <a:ext uri="{FF2B5EF4-FFF2-40B4-BE49-F238E27FC236}">
                  <a16:creationId xmlns:a16="http://schemas.microsoft.com/office/drawing/2014/main" id="{14B109AB-46F6-1545-B694-2EE76F3E1142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FECED4E3-2E2B-D64B-98C7-FC7E492469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DF5165-5744-AD44-9017-39689F4BE9C0}"/>
              </a:ext>
            </a:extLst>
          </p:cNvPr>
          <p:cNvGrpSpPr/>
          <p:nvPr userDrawn="1"/>
        </p:nvGrpSpPr>
        <p:grpSpPr>
          <a:xfrm>
            <a:off x="10657810" y="516956"/>
            <a:ext cx="990825" cy="1061604"/>
            <a:chOff x="10784810" y="516956"/>
            <a:chExt cx="990825" cy="1061604"/>
          </a:xfrm>
        </p:grpSpPr>
        <p:sp>
          <p:nvSpPr>
            <p:cNvPr id="34" name="Flowchart: Process 22">
              <a:extLst>
                <a:ext uri="{FF2B5EF4-FFF2-40B4-BE49-F238E27FC236}">
                  <a16:creationId xmlns:a16="http://schemas.microsoft.com/office/drawing/2014/main" id="{160A1DB5-5FEC-4A4F-BB3E-FB4CADB6D39D}"/>
                </a:ext>
              </a:extLst>
            </p:cNvPr>
            <p:cNvSpPr/>
            <p:nvPr userDrawn="1"/>
          </p:nvSpPr>
          <p:spPr>
            <a:xfrm>
              <a:off x="11609314" y="516956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CE9E7C88-7A3A-0C44-9A2E-93B80A365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84810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6C0060-6941-D440-9BC2-9249B17647E8}"/>
              </a:ext>
            </a:extLst>
          </p:cNvPr>
          <p:cNvGrpSpPr/>
          <p:nvPr userDrawn="1"/>
        </p:nvGrpSpPr>
        <p:grpSpPr>
          <a:xfrm>
            <a:off x="10666225" y="1882327"/>
            <a:ext cx="982410" cy="1061604"/>
            <a:chOff x="10793225" y="1882327"/>
            <a:chExt cx="982410" cy="1061604"/>
          </a:xfrm>
        </p:grpSpPr>
        <p:sp>
          <p:nvSpPr>
            <p:cNvPr id="37" name="Flowchart: Process 23">
              <a:extLst>
                <a:ext uri="{FF2B5EF4-FFF2-40B4-BE49-F238E27FC236}">
                  <a16:creationId xmlns:a16="http://schemas.microsoft.com/office/drawing/2014/main" id="{B80F731C-13D5-774F-BFB4-AFB68915E0A2}"/>
                </a:ext>
              </a:extLst>
            </p:cNvPr>
            <p:cNvSpPr/>
            <p:nvPr userDrawn="1"/>
          </p:nvSpPr>
          <p:spPr>
            <a:xfrm>
              <a:off x="11609314" y="188232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E43B2EFF-DA86-B341-907B-8DA9B36F06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793225" y="1882327"/>
              <a:ext cx="742526" cy="106160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F10B32-9429-5048-9C30-97BA20EF18AF}"/>
              </a:ext>
            </a:extLst>
          </p:cNvPr>
          <p:cNvGrpSpPr/>
          <p:nvPr userDrawn="1"/>
        </p:nvGrpSpPr>
        <p:grpSpPr>
          <a:xfrm>
            <a:off x="10674661" y="3191502"/>
            <a:ext cx="990825" cy="1061604"/>
            <a:chOff x="10801661" y="3191502"/>
            <a:chExt cx="990825" cy="1061604"/>
          </a:xfrm>
        </p:grpSpPr>
        <p:sp>
          <p:nvSpPr>
            <p:cNvPr id="40" name="Flowchart: Process 22">
              <a:extLst>
                <a:ext uri="{FF2B5EF4-FFF2-40B4-BE49-F238E27FC236}">
                  <a16:creationId xmlns:a16="http://schemas.microsoft.com/office/drawing/2014/main" id="{68573359-3556-1541-9214-71E4C6C92CAA}"/>
                </a:ext>
              </a:extLst>
            </p:cNvPr>
            <p:cNvSpPr/>
            <p:nvPr userDrawn="1"/>
          </p:nvSpPr>
          <p:spPr>
            <a:xfrm>
              <a:off x="11626165" y="3191502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7FB1AD53-E3B8-D940-A68F-78FD4F3066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01661" y="3191502"/>
              <a:ext cx="742526" cy="106160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9A454E-09E0-9C4C-95D5-9485B5E3C1D3}"/>
              </a:ext>
            </a:extLst>
          </p:cNvPr>
          <p:cNvGrpSpPr/>
          <p:nvPr userDrawn="1"/>
        </p:nvGrpSpPr>
        <p:grpSpPr>
          <a:xfrm>
            <a:off x="10683076" y="4556873"/>
            <a:ext cx="982410" cy="1061604"/>
            <a:chOff x="10810076" y="4556873"/>
            <a:chExt cx="982410" cy="1061604"/>
          </a:xfrm>
        </p:grpSpPr>
        <p:sp>
          <p:nvSpPr>
            <p:cNvPr id="43" name="Flowchart: Process 23">
              <a:extLst>
                <a:ext uri="{FF2B5EF4-FFF2-40B4-BE49-F238E27FC236}">
                  <a16:creationId xmlns:a16="http://schemas.microsoft.com/office/drawing/2014/main" id="{257364A8-F525-7848-8E2A-AD1FDC552DBC}"/>
                </a:ext>
              </a:extLst>
            </p:cNvPr>
            <p:cNvSpPr/>
            <p:nvPr userDrawn="1"/>
          </p:nvSpPr>
          <p:spPr>
            <a:xfrm>
              <a:off x="11626165" y="4556873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A93330B-42A3-154E-8E04-E2D57A852B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810076" y="4556873"/>
              <a:ext cx="742526" cy="106160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0257120-3CD2-EE4C-B7ED-B977AC4A81D2}"/>
              </a:ext>
            </a:extLst>
          </p:cNvPr>
          <p:cNvGrpSpPr/>
          <p:nvPr userDrawn="1"/>
        </p:nvGrpSpPr>
        <p:grpSpPr>
          <a:xfrm>
            <a:off x="6697540" y="3191502"/>
            <a:ext cx="1014754" cy="1061604"/>
            <a:chOff x="6536725" y="516956"/>
            <a:chExt cx="1014754" cy="1061604"/>
          </a:xfrm>
        </p:grpSpPr>
        <p:sp>
          <p:nvSpPr>
            <p:cNvPr id="46" name="Flowchart: Process 17">
              <a:extLst>
                <a:ext uri="{FF2B5EF4-FFF2-40B4-BE49-F238E27FC236}">
                  <a16:creationId xmlns:a16="http://schemas.microsoft.com/office/drawing/2014/main" id="{654ED4A7-1706-AE48-B136-0D74D87E2EF7}"/>
                </a:ext>
              </a:extLst>
            </p:cNvPr>
            <p:cNvSpPr/>
            <p:nvPr userDrawn="1"/>
          </p:nvSpPr>
          <p:spPr>
            <a:xfrm>
              <a:off x="6536725" y="579109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F4EBC079-1EC6-0049-8544-C4A739273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08953" y="516956"/>
              <a:ext cx="742526" cy="106160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B440F6-33E0-864F-A54D-A01ECED7465B}"/>
              </a:ext>
            </a:extLst>
          </p:cNvPr>
          <p:cNvGrpSpPr/>
          <p:nvPr userDrawn="1"/>
        </p:nvGrpSpPr>
        <p:grpSpPr>
          <a:xfrm>
            <a:off x="6697540" y="4559342"/>
            <a:ext cx="1023169" cy="1061604"/>
            <a:chOff x="6536725" y="1884796"/>
            <a:chExt cx="1023169" cy="1061604"/>
          </a:xfrm>
        </p:grpSpPr>
        <p:sp>
          <p:nvSpPr>
            <p:cNvPr id="49" name="Flowchart: Process 20">
              <a:extLst>
                <a:ext uri="{FF2B5EF4-FFF2-40B4-BE49-F238E27FC236}">
                  <a16:creationId xmlns:a16="http://schemas.microsoft.com/office/drawing/2014/main" id="{4C657535-6925-9B4D-A0B3-6D708B7D4F43}"/>
                </a:ext>
              </a:extLst>
            </p:cNvPr>
            <p:cNvSpPr/>
            <p:nvPr userDrawn="1"/>
          </p:nvSpPr>
          <p:spPr>
            <a:xfrm>
              <a:off x="6536725" y="1948657"/>
              <a:ext cx="166321" cy="9339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52111C83-1B5C-7342-AF34-50DD8564B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817368" y="1884796"/>
              <a:ext cx="742526" cy="10616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6889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F8646C7-D584-BC44-BB1D-8527CF37E98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27308" y="1830169"/>
            <a:ext cx="32639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10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78B735D-F1CB-4577-AAC9-23E3B236C10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A859CC-D697-4E2E-94F4-6E40FB406CA5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EDBBA-2F4B-2A45-9953-021C79663BB9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4E84176-DE8F-E54F-ACC2-FD36F6CABCE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27308" y="1830169"/>
            <a:ext cx="32639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1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pic>
        <p:nvPicPr>
          <p:cNvPr id="4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CF6B627F-CFB1-BC40-A516-FC9255B03C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08800" y="1830169"/>
            <a:ext cx="44704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7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26C69B11-8A23-4677-8818-98E21AF0C2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6638EBD-8437-498D-8526-05CB36553D47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B3FDCA-FCAD-6B41-8821-CB4540FF2B2A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picture containing weapon&#10;&#10;Description automatically generated">
            <a:extLst>
              <a:ext uri="{FF2B5EF4-FFF2-40B4-BE49-F238E27FC236}">
                <a16:creationId xmlns:a16="http://schemas.microsoft.com/office/drawing/2014/main" id="{EFD90670-8E86-AD48-9DC4-3C548BD2DB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08800" y="1830169"/>
            <a:ext cx="447040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8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pic>
        <p:nvPicPr>
          <p:cNvPr id="4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31AFE3BE-4C00-A240-8B72-093CD810EA7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27308" y="1167635"/>
            <a:ext cx="3263900" cy="387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6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8EAFD936-A0C3-4F0E-B664-9DA8A29B31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150BC7-E921-4E02-9C62-75B5B3C02251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7E527C-6320-4A47-936B-8D938C18BA8E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weapon&#10;&#10;Description automatically generated">
            <a:extLst>
              <a:ext uri="{FF2B5EF4-FFF2-40B4-BE49-F238E27FC236}">
                <a16:creationId xmlns:a16="http://schemas.microsoft.com/office/drawing/2014/main" id="{B747BD45-53D8-7D46-9905-17B0D50867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27308" y="1167635"/>
            <a:ext cx="3263900" cy="387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2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pic>
        <p:nvPicPr>
          <p:cNvPr id="4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0FB59D58-4598-D54F-AC2A-C55D2287E5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27308" y="469135"/>
            <a:ext cx="3263900" cy="527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0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0CDA4314-82C6-45E6-ABFE-98E137F9A0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07D36-012C-423E-B4DA-ABF57ADFA3EA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A4AE665-5240-994A-8F7A-E71A6D276EA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picture containing weapon&#10;&#10;Description automatically generated">
            <a:extLst>
              <a:ext uri="{FF2B5EF4-FFF2-40B4-BE49-F238E27FC236}">
                <a16:creationId xmlns:a16="http://schemas.microsoft.com/office/drawing/2014/main" id="{9725BBC8-62DF-E44F-8E1B-97C9CBD8720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27308" y="469135"/>
            <a:ext cx="3263900" cy="5270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2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71DF9-A2B7-D84B-AA4E-DA4A52EAFD23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5">
            <a:extLst>
              <a:ext uri="{FF2B5EF4-FFF2-40B4-BE49-F238E27FC236}">
                <a16:creationId xmlns:a16="http://schemas.microsoft.com/office/drawing/2014/main" id="{0A090CD9-9A7A-0041-89D9-0486CA2B944B}"/>
              </a:ext>
            </a:extLst>
          </p:cNvPr>
          <p:cNvSpPr txBox="1">
            <a:spLocks/>
          </p:cNvSpPr>
          <p:nvPr userDrawn="1"/>
        </p:nvSpPr>
        <p:spPr>
          <a:xfrm>
            <a:off x="304800" y="295773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Objective Icons – Copy into slides as needed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1E388-8772-8A4C-87CF-4B40006A9A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97718" y="3761075"/>
            <a:ext cx="1892300" cy="189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5F3B4-4568-994A-BE62-102DEC2B6A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58877" y="3761075"/>
            <a:ext cx="1879600" cy="187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3F98C8-269D-034F-BDB2-EB6F1D73BD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05158" y="3761075"/>
            <a:ext cx="1892300" cy="1892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EB7C1A-D3B3-5A4E-BEC2-53815EEC82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1438" y="3761075"/>
            <a:ext cx="1892300" cy="1892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458C24-ACE3-5C4F-9EEA-BEF6CBDE698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698" y="3761075"/>
            <a:ext cx="1879600" cy="187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00BF70-5F93-2041-8013-C956E7E61F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00893" y="1172694"/>
            <a:ext cx="1892300" cy="18923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45EFA10-9769-BB44-A83F-155957EBC76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258877" y="1172694"/>
            <a:ext cx="1879600" cy="187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357545-313B-8D47-A77C-2D97DFDD0F5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01983" y="1172694"/>
            <a:ext cx="1892300" cy="189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3FAC15F-54C7-FC49-97C1-6CCD1443260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157788" y="1172694"/>
            <a:ext cx="1879600" cy="187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BD641F7-4588-784E-BEDC-5D712A4B2D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56698" y="1172694"/>
            <a:ext cx="1879600" cy="1879600"/>
          </a:xfrm>
          <a:prstGeom prst="rect">
            <a:avLst/>
          </a:prstGeom>
        </p:spPr>
      </p:pic>
      <p:sp>
        <p:nvSpPr>
          <p:cNvPr id="46" name="Content Placeholder 17">
            <a:extLst>
              <a:ext uri="{FF2B5EF4-FFF2-40B4-BE49-F238E27FC236}">
                <a16:creationId xmlns:a16="http://schemas.microsoft.com/office/drawing/2014/main" id="{4095E841-074D-0448-932F-7B9B4A34DB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revise</a:t>
            </a:r>
          </a:p>
        </p:txBody>
      </p:sp>
      <p:sp>
        <p:nvSpPr>
          <p:cNvPr id="47" name="Content Placeholder 17">
            <a:extLst>
              <a:ext uri="{FF2B5EF4-FFF2-40B4-BE49-F238E27FC236}">
                <a16:creationId xmlns:a16="http://schemas.microsoft.com/office/drawing/2014/main" id="{F43B446E-B054-E64C-877A-A529F483753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4313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develop</a:t>
            </a:r>
          </a:p>
        </p:txBody>
      </p:sp>
      <p:sp>
        <p:nvSpPr>
          <p:cNvPr id="48" name="Content Placeholder 17">
            <a:extLst>
              <a:ext uri="{FF2B5EF4-FFF2-40B4-BE49-F238E27FC236}">
                <a16:creationId xmlns:a16="http://schemas.microsoft.com/office/drawing/2014/main" id="{5E2C4F8D-D49E-3F4D-AEB0-118CAA262D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5899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review</a:t>
            </a:r>
          </a:p>
        </p:txBody>
      </p:sp>
      <p:sp>
        <p:nvSpPr>
          <p:cNvPr id="49" name="Content Placeholder 17">
            <a:extLst>
              <a:ext uri="{FF2B5EF4-FFF2-40B4-BE49-F238E27FC236}">
                <a16:creationId xmlns:a16="http://schemas.microsoft.com/office/drawing/2014/main" id="{0C793AB4-83D8-AC43-B104-01DDC2994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02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recognize</a:t>
            </a:r>
          </a:p>
        </p:txBody>
      </p:sp>
      <p:sp>
        <p:nvSpPr>
          <p:cNvPr id="50" name="Content Placeholder 17">
            <a:extLst>
              <a:ext uri="{FF2B5EF4-FFF2-40B4-BE49-F238E27FC236}">
                <a16:creationId xmlns:a16="http://schemas.microsoft.com/office/drawing/2014/main" id="{C193F6FB-8A1C-6C45-B91F-259894CAD08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6684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identify</a:t>
            </a:r>
          </a:p>
        </p:txBody>
      </p:sp>
      <p:sp>
        <p:nvSpPr>
          <p:cNvPr id="51" name="Content Placeholder 17">
            <a:extLst>
              <a:ext uri="{FF2B5EF4-FFF2-40B4-BE49-F238E27FC236}">
                <a16:creationId xmlns:a16="http://schemas.microsoft.com/office/drawing/2014/main" id="{B8C8A977-1D5B-714B-8FEF-9C8DEE1655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demonstrate</a:t>
            </a:r>
          </a:p>
        </p:txBody>
      </p:sp>
      <p:sp>
        <p:nvSpPr>
          <p:cNvPr id="52" name="Content Placeholder 17">
            <a:extLst>
              <a:ext uri="{FF2B5EF4-FFF2-40B4-BE49-F238E27FC236}">
                <a16:creationId xmlns:a16="http://schemas.microsoft.com/office/drawing/2014/main" id="{C4F5B48F-F225-7C46-9F0A-FCCA99244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4313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analyze</a:t>
            </a:r>
          </a:p>
        </p:txBody>
      </p:sp>
      <p:sp>
        <p:nvSpPr>
          <p:cNvPr id="53" name="Content Placeholder 17">
            <a:extLst>
              <a:ext uri="{FF2B5EF4-FFF2-40B4-BE49-F238E27FC236}">
                <a16:creationId xmlns:a16="http://schemas.microsoft.com/office/drawing/2014/main" id="{6BD5A81F-4AAB-8D41-9677-7F2455EB5E0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65899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define</a:t>
            </a:r>
          </a:p>
        </p:txBody>
      </p:sp>
      <p:sp>
        <p:nvSpPr>
          <p:cNvPr id="54" name="Content Placeholder 17">
            <a:extLst>
              <a:ext uri="{FF2B5EF4-FFF2-40B4-BE49-F238E27FC236}">
                <a16:creationId xmlns:a16="http://schemas.microsoft.com/office/drawing/2014/main" id="{929874B6-D03C-AF41-89B0-324F5562B7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02517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compare</a:t>
            </a:r>
          </a:p>
        </p:txBody>
      </p:sp>
      <p:sp>
        <p:nvSpPr>
          <p:cNvPr id="55" name="Content Placeholder 17">
            <a:extLst>
              <a:ext uri="{FF2B5EF4-FFF2-40B4-BE49-F238E27FC236}">
                <a16:creationId xmlns:a16="http://schemas.microsoft.com/office/drawing/2014/main" id="{0AED3037-4E10-AA4D-8E51-53E1F50A6F2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66845" y="5563034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assess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5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pic>
        <p:nvPicPr>
          <p:cNvPr id="4" name="Picture 3" descr="A picture containing weapon&#10;&#10;Description automatically generated">
            <a:extLst>
              <a:ext uri="{FF2B5EF4-FFF2-40B4-BE49-F238E27FC236}">
                <a16:creationId xmlns:a16="http://schemas.microsoft.com/office/drawing/2014/main" id="{2309F196-208D-D34A-A2E9-A998D37D837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01908" y="456435"/>
            <a:ext cx="3289300" cy="5295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06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Eight Perso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9" name="Content Placeholder 17">
            <a:extLst>
              <a:ext uri="{FF2B5EF4-FFF2-40B4-BE49-F238E27FC236}">
                <a16:creationId xmlns:a16="http://schemas.microsoft.com/office/drawing/2014/main" id="{F80F2317-9223-4BA8-9FC4-4C635351D4E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295771"/>
            <a:ext cx="5513690" cy="118529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for longer titles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9A774C-48E2-428E-AFB5-F4F1895FFE4E}"/>
              </a:ext>
            </a:extLst>
          </p:cNvPr>
          <p:cNvCxnSpPr/>
          <p:nvPr userDrawn="1"/>
        </p:nvCxnSpPr>
        <p:spPr>
          <a:xfrm>
            <a:off x="406400" y="1584847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AEF0E29F-AC6B-2D47-AC92-84A156A40FD0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A picture containing weapon&#10;&#10;Description automatically generated">
            <a:extLst>
              <a:ext uri="{FF2B5EF4-FFF2-40B4-BE49-F238E27FC236}">
                <a16:creationId xmlns:a16="http://schemas.microsoft.com/office/drawing/2014/main" id="{1F7D8634-7AB0-0F4D-A9AC-825991D385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01908" y="456435"/>
            <a:ext cx="3289300" cy="5295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28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trict Te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6046205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8" name="Flowchart: Manual Input 7">
            <a:extLst>
              <a:ext uri="{FF2B5EF4-FFF2-40B4-BE49-F238E27FC236}">
                <a16:creationId xmlns:a16="http://schemas.microsoft.com/office/drawing/2014/main" id="{79479C8A-9824-1844-A094-AEF3386F714F}"/>
              </a:ext>
            </a:extLst>
          </p:cNvPr>
          <p:cNvSpPr/>
          <p:nvPr userDrawn="1"/>
        </p:nvSpPr>
        <p:spPr>
          <a:xfrm>
            <a:off x="6351005" y="1204516"/>
            <a:ext cx="2743198" cy="5026884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District Team</a:t>
            </a:r>
          </a:p>
        </p:txBody>
      </p:sp>
      <p:sp>
        <p:nvSpPr>
          <p:cNvPr id="20" name="Flowchart: Manual Input 8">
            <a:extLst>
              <a:ext uri="{FF2B5EF4-FFF2-40B4-BE49-F238E27FC236}">
                <a16:creationId xmlns:a16="http://schemas.microsoft.com/office/drawing/2014/main" id="{19552A8F-E5B8-F14C-B1C4-63660E5341F0}"/>
              </a:ext>
            </a:extLst>
          </p:cNvPr>
          <p:cNvSpPr/>
          <p:nvPr userDrawn="1"/>
        </p:nvSpPr>
        <p:spPr>
          <a:xfrm flipH="1">
            <a:off x="9200894" y="1204516"/>
            <a:ext cx="2743200" cy="5026884"/>
          </a:xfrm>
          <a:prstGeom prst="flowChartManualInpu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District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4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tri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B18F2C8-6435-9747-AE44-313DDC6B5ED0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D98621-18D6-8D4E-9EED-0023B2EC3063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319DF306-2C1E-2E41-9B84-5CBBC5A9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60" y="1830169"/>
            <a:ext cx="5505350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227FF2C4-9C9B-7845-B7EA-BE3F63EDBC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295772"/>
            <a:ext cx="5513690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EE5FCA-4B71-7745-A584-EDD24F14AB4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0CCA3-1B1F-DE49-8083-1C6C1C6E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60" y="6208776"/>
            <a:ext cx="649224" cy="6492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195B70-1DE7-E047-BEBF-5F6F7E61A4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84" y="6208776"/>
            <a:ext cx="649224" cy="6492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591226-9252-BE47-818B-9849F9A93E5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42776" y="6208776"/>
            <a:ext cx="649224" cy="649224"/>
          </a:xfrm>
          <a:prstGeom prst="rect">
            <a:avLst/>
          </a:prstGeom>
        </p:spPr>
      </p:pic>
      <p:sp>
        <p:nvSpPr>
          <p:cNvPr id="18" name="Flowchart: Manual Input 7">
            <a:extLst>
              <a:ext uri="{FF2B5EF4-FFF2-40B4-BE49-F238E27FC236}">
                <a16:creationId xmlns:a16="http://schemas.microsoft.com/office/drawing/2014/main" id="{79479C8A-9824-1844-A094-AEF3386F714F}"/>
              </a:ext>
            </a:extLst>
          </p:cNvPr>
          <p:cNvSpPr/>
          <p:nvPr userDrawn="1"/>
        </p:nvSpPr>
        <p:spPr>
          <a:xfrm>
            <a:off x="6736465" y="649230"/>
            <a:ext cx="4815069" cy="5586597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/>
              <a:t>District Team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3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42D84BB0-65BD-D34C-AAFB-880B46F1D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44" t="16712" r="41615" b="46086"/>
          <a:stretch/>
        </p:blipFill>
        <p:spPr>
          <a:xfrm flipH="1">
            <a:off x="0" y="3748"/>
            <a:ext cx="12192000" cy="6235006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38FF33D-4135-C742-A5CD-DE6A285D9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08776"/>
          </a:xfrm>
          <a:prstGeom prst="rect">
            <a:avLst/>
          </a:prstGeom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08DFB685-40B9-404E-B8DE-19C33E97EB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9368589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7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DE45A395-9500-AC44-A439-C97D4BEFA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044" t="16712" r="41615" b="42392"/>
          <a:stretch/>
        </p:blipFill>
        <p:spPr>
          <a:xfrm flipH="1">
            <a:off x="0" y="3748"/>
            <a:ext cx="12192000" cy="6854252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66291A1-A687-CE44-9457-5794239550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42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17">
            <a:extLst>
              <a:ext uri="{FF2B5EF4-FFF2-40B4-BE49-F238E27FC236}">
                <a16:creationId xmlns:a16="http://schemas.microsoft.com/office/drawing/2014/main" id="{08DFB685-40B9-404E-B8DE-19C33E97EB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9368589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at is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4CAE529-2352-D349-92F5-82E6C575A79D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6651E-E38A-574D-B65C-051784F9671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3" name="Content Placeholder 17">
            <a:extLst>
              <a:ext uri="{FF2B5EF4-FFF2-40B4-BE49-F238E27FC236}">
                <a16:creationId xmlns:a16="http://schemas.microsoft.com/office/drawing/2014/main" id="{C7D6EE5A-4E0D-184F-9244-AF6ABB3869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1200" dirty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What is Next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FC42C03D-E047-418F-9890-496FD162A2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  <a:prstGeom prst="rect">
            <a:avLst/>
          </a:prstGeom>
        </p:spPr>
        <p:txBody>
          <a:bodyPr anchor="ctr"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SzPct val="87000"/>
              <a:buFont typeface="Arial" panose="020B0604020202020204" pitchFamily="34" charset="0"/>
              <a:buChar char="•"/>
              <a:tabLst/>
              <a:defRPr lang="en-US" sz="3000" kern="12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473D6F-103B-E644-B552-C8310F59EE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77250" y="1651657"/>
            <a:ext cx="4514067" cy="4544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75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at is N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2F6CD-EF06-7F4D-A5D8-DA2C53A19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441" b="58552"/>
          <a:stretch/>
        </p:blipFill>
        <p:spPr>
          <a:xfrm>
            <a:off x="0" y="1"/>
            <a:ext cx="12173090" cy="212103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69F5DD-FECB-A94D-BA3B-C64E8520B12A}"/>
              </a:ext>
            </a:extLst>
          </p:cNvPr>
          <p:cNvSpPr/>
          <p:nvPr userDrawn="1"/>
        </p:nvSpPr>
        <p:spPr>
          <a:xfrm>
            <a:off x="-1" y="-1"/>
            <a:ext cx="7767688" cy="1143001"/>
          </a:xfrm>
          <a:prstGeom prst="rect">
            <a:avLst/>
          </a:prstGeom>
          <a:gradFill>
            <a:gsLst>
              <a:gs pos="20000">
                <a:schemeClr val="accent1">
                  <a:lumMod val="5000"/>
                  <a:lumOff val="95000"/>
                </a:schemeClr>
              </a:gs>
              <a:gs pos="73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43175759-C9E9-6A40-BA94-453A90075AFB}"/>
              </a:ext>
            </a:extLst>
          </p:cNvPr>
          <p:cNvSpPr txBox="1">
            <a:spLocks/>
          </p:cNvSpPr>
          <p:nvPr userDrawn="1"/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r>
              <a:rPr lang="en-US" dirty="0"/>
              <a:t>What is Next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10AFE0-A20F-FF46-B97A-170E25A53BC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63DC6B81-74D2-4741-99A0-DECF1DC2A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416802"/>
            <a:ext cx="11197996" cy="3464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5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at is Nex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7E7BD785-B192-0E40-8373-5127BF26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59" y="1830169"/>
            <a:ext cx="5782441" cy="3546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Clr>
                <a:srgbClr val="595959"/>
              </a:buClr>
              <a:buSzPct val="100000"/>
              <a:buFont typeface="Arial" panose="020B0604020202020204" pitchFamily="34" charset="0"/>
              <a:buChar char="•"/>
              <a:defRPr lang="en-US" sz="2800" kern="1200">
                <a:solidFill>
                  <a:srgbClr val="595959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17">
            <a:extLst>
              <a:ext uri="{FF2B5EF4-FFF2-40B4-BE49-F238E27FC236}">
                <a16:creationId xmlns:a16="http://schemas.microsoft.com/office/drawing/2014/main" id="{C56AC9FB-F98D-074D-B659-7A68BB3B780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799" y="295772"/>
            <a:ext cx="11484864" cy="6492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US" sz="3600" b="1" i="0" kern="0" dirty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</a:lstStyle>
          <a:p>
            <a:pPr lvl="0"/>
            <a:r>
              <a:rPr lang="en-US" dirty="0"/>
              <a:t>What is Next?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F3BCD8-6EEB-F04F-8BA0-1F8738FB02CB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62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674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dark bkgd Sessi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20005CCA-5AA3-C248-9FDC-FEBF6B11F05E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0238B23B-CA16-0A45-AC97-2EA8E506B740}"/>
              </a:ext>
            </a:extLst>
          </p:cNvPr>
          <p:cNvSpPr txBox="1">
            <a:spLocks/>
          </p:cNvSpPr>
          <p:nvPr userDrawn="1"/>
        </p:nvSpPr>
        <p:spPr>
          <a:xfrm>
            <a:off x="304800" y="-28739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r>
              <a:rPr lang="en-US" sz="3000" kern="0" baseline="0" dirty="0">
                <a:solidFill>
                  <a:schemeClr val="bg1"/>
                </a:solidFill>
              </a:rPr>
              <a:t>Objective Icons – Copy into slides as needed 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B9E73382-43F7-2245-960D-D6DDFC9648E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6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revise</a:t>
            </a:r>
          </a:p>
        </p:txBody>
      </p:sp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882665EA-E13B-6E49-B66F-78FAD44B93B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4313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develop</a:t>
            </a:r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id="{8E86F6FB-103D-3B40-8558-4F63EECDC3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5899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review</a:t>
            </a:r>
          </a:p>
        </p:txBody>
      </p:sp>
      <p:sp>
        <p:nvSpPr>
          <p:cNvPr id="25" name="Content Placeholder 17">
            <a:extLst>
              <a:ext uri="{FF2B5EF4-FFF2-40B4-BE49-F238E27FC236}">
                <a16:creationId xmlns:a16="http://schemas.microsoft.com/office/drawing/2014/main" id="{C2AA79A1-36CD-4649-BBEF-01564A40A6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002517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recognize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3C82C4AC-55B7-244F-BD15-5293DCD189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66845" y="299066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identify</a:t>
            </a:r>
          </a:p>
        </p:txBody>
      </p:sp>
      <p:sp>
        <p:nvSpPr>
          <p:cNvPr id="27" name="Content Placeholder 17">
            <a:extLst>
              <a:ext uri="{FF2B5EF4-FFF2-40B4-BE49-F238E27FC236}">
                <a16:creationId xmlns:a16="http://schemas.microsoft.com/office/drawing/2014/main" id="{CEA3A572-AAC2-C441-A755-131108858E7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6517" y="613752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demonstrate</a:t>
            </a:r>
          </a:p>
        </p:txBody>
      </p:sp>
      <p:sp>
        <p:nvSpPr>
          <p:cNvPr id="28" name="Content Placeholder 17">
            <a:extLst>
              <a:ext uri="{FF2B5EF4-FFF2-40B4-BE49-F238E27FC236}">
                <a16:creationId xmlns:a16="http://schemas.microsoft.com/office/drawing/2014/main" id="{3EC3F2C0-BBA5-754F-84CA-1C2AF2CB6F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943135" y="613752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analyze</a:t>
            </a:r>
          </a:p>
        </p:txBody>
      </p:sp>
      <p:sp>
        <p:nvSpPr>
          <p:cNvPr id="29" name="Content Placeholder 17">
            <a:extLst>
              <a:ext uri="{FF2B5EF4-FFF2-40B4-BE49-F238E27FC236}">
                <a16:creationId xmlns:a16="http://schemas.microsoft.com/office/drawing/2014/main" id="{BC0B5725-BCBD-4942-A790-A5FC9CB648A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965899" y="613752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define</a:t>
            </a:r>
          </a:p>
        </p:txBody>
      </p:sp>
      <p:sp>
        <p:nvSpPr>
          <p:cNvPr id="30" name="Content Placeholder 17">
            <a:extLst>
              <a:ext uri="{FF2B5EF4-FFF2-40B4-BE49-F238E27FC236}">
                <a16:creationId xmlns:a16="http://schemas.microsoft.com/office/drawing/2014/main" id="{4A1325C4-88B5-1A47-838D-6F1DB95F37A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02517" y="613752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compare</a:t>
            </a:r>
          </a:p>
        </p:txBody>
      </p:sp>
      <p:sp>
        <p:nvSpPr>
          <p:cNvPr id="31" name="Content Placeholder 17">
            <a:extLst>
              <a:ext uri="{FF2B5EF4-FFF2-40B4-BE49-F238E27FC236}">
                <a16:creationId xmlns:a16="http://schemas.microsoft.com/office/drawing/2014/main" id="{1677B337-C7C0-5348-9013-39C5CC199AF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066845" y="6137520"/>
            <a:ext cx="2029781" cy="48953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baseline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assess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33BCE-32B7-9E43-A230-822D70921837}"/>
              </a:ext>
            </a:extLst>
          </p:cNvPr>
          <p:cNvGrpSpPr/>
          <p:nvPr userDrawn="1"/>
        </p:nvGrpSpPr>
        <p:grpSpPr>
          <a:xfrm>
            <a:off x="350331" y="506113"/>
            <a:ext cx="3200401" cy="2546181"/>
            <a:chOff x="350331" y="506113"/>
            <a:chExt cx="3200401" cy="2546181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1C68E6-DDFC-134A-82DA-2E989895CC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6698" y="1172694"/>
              <a:ext cx="1879600" cy="1879600"/>
            </a:xfrm>
            <a:prstGeom prst="rect">
              <a:avLst/>
            </a:prstGeom>
          </p:spPr>
        </p:pic>
        <p:sp>
          <p:nvSpPr>
            <p:cNvPr id="34" name="Content Placeholder 17">
              <a:extLst>
                <a:ext uri="{FF2B5EF4-FFF2-40B4-BE49-F238E27FC236}">
                  <a16:creationId xmlns:a16="http://schemas.microsoft.com/office/drawing/2014/main" id="{4D9D673F-47B1-FC48-99D6-7CC9DCD2C7E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0331" y="506113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Revise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B59BB6-E737-674A-AC2F-4693AE676B27}"/>
              </a:ext>
            </a:extLst>
          </p:cNvPr>
          <p:cNvGrpSpPr/>
          <p:nvPr userDrawn="1"/>
        </p:nvGrpSpPr>
        <p:grpSpPr>
          <a:xfrm>
            <a:off x="2384108" y="506113"/>
            <a:ext cx="3200401" cy="2558881"/>
            <a:chOff x="2384108" y="506113"/>
            <a:chExt cx="3200401" cy="255888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43E129B-9DBE-6941-95D8-6C2371956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00893" y="1172694"/>
              <a:ext cx="1892300" cy="1892300"/>
            </a:xfrm>
            <a:prstGeom prst="rect">
              <a:avLst/>
            </a:prstGeom>
          </p:spPr>
        </p:pic>
        <p:sp>
          <p:nvSpPr>
            <p:cNvPr id="37" name="Content Placeholder 17">
              <a:extLst>
                <a:ext uri="{FF2B5EF4-FFF2-40B4-BE49-F238E27FC236}">
                  <a16:creationId xmlns:a16="http://schemas.microsoft.com/office/drawing/2014/main" id="{2F62F45F-FA0C-C74F-9E75-580000718BC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84108" y="506113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Develop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75ACC9-9D3C-1544-A586-88C5DB3FF9A3}"/>
              </a:ext>
            </a:extLst>
          </p:cNvPr>
          <p:cNvGrpSpPr/>
          <p:nvPr userDrawn="1"/>
        </p:nvGrpSpPr>
        <p:grpSpPr>
          <a:xfrm>
            <a:off x="4438038" y="506593"/>
            <a:ext cx="3200401" cy="2545701"/>
            <a:chOff x="4438038" y="506593"/>
            <a:chExt cx="3200401" cy="25457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4B09D13-43A6-DF4B-8A4E-6CC7EB892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157788" y="1172694"/>
              <a:ext cx="1879600" cy="1879600"/>
            </a:xfrm>
            <a:prstGeom prst="rect">
              <a:avLst/>
            </a:prstGeom>
          </p:spPr>
        </p:pic>
        <p:sp>
          <p:nvSpPr>
            <p:cNvPr id="40" name="Content Placeholder 17">
              <a:extLst>
                <a:ext uri="{FF2B5EF4-FFF2-40B4-BE49-F238E27FC236}">
                  <a16:creationId xmlns:a16="http://schemas.microsoft.com/office/drawing/2014/main" id="{AC4883AD-82EA-B644-B3F6-EF6FD01520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38038" y="506593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Review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7FA3AD-A1B3-BB46-B56A-C071C87B9975}"/>
              </a:ext>
            </a:extLst>
          </p:cNvPr>
          <p:cNvGrpSpPr/>
          <p:nvPr userDrawn="1"/>
        </p:nvGrpSpPr>
        <p:grpSpPr>
          <a:xfrm>
            <a:off x="6490669" y="519293"/>
            <a:ext cx="3200401" cy="2545701"/>
            <a:chOff x="6490669" y="519293"/>
            <a:chExt cx="3200401" cy="25457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4DB654C-9240-3D4B-B2A5-736A526B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201983" y="1172694"/>
              <a:ext cx="1892300" cy="1892300"/>
            </a:xfrm>
            <a:prstGeom prst="rect">
              <a:avLst/>
            </a:prstGeom>
          </p:spPr>
        </p:pic>
        <p:sp>
          <p:nvSpPr>
            <p:cNvPr id="43" name="Content Placeholder 17">
              <a:extLst>
                <a:ext uri="{FF2B5EF4-FFF2-40B4-BE49-F238E27FC236}">
                  <a16:creationId xmlns:a16="http://schemas.microsoft.com/office/drawing/2014/main" id="{F1E0A737-9713-204D-9855-7B7D65EB3CE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90669" y="519293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Recognize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2D17443-BC15-E14B-B733-72AE496D84CF}"/>
              </a:ext>
            </a:extLst>
          </p:cNvPr>
          <p:cNvGrpSpPr/>
          <p:nvPr userDrawn="1"/>
        </p:nvGrpSpPr>
        <p:grpSpPr>
          <a:xfrm>
            <a:off x="8543300" y="519293"/>
            <a:ext cx="3200401" cy="2533001"/>
            <a:chOff x="8543300" y="519293"/>
            <a:chExt cx="3200401" cy="2533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0C801E-C879-6D46-9595-644D7CC84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9258877" y="1172694"/>
              <a:ext cx="1879600" cy="1879600"/>
            </a:xfrm>
            <a:prstGeom prst="rect">
              <a:avLst/>
            </a:prstGeom>
          </p:spPr>
        </p:pic>
        <p:sp>
          <p:nvSpPr>
            <p:cNvPr id="46" name="Content Placeholder 17">
              <a:extLst>
                <a:ext uri="{FF2B5EF4-FFF2-40B4-BE49-F238E27FC236}">
                  <a16:creationId xmlns:a16="http://schemas.microsoft.com/office/drawing/2014/main" id="{CFF1A422-A083-3C4C-82FF-69B7E11849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43300" y="519293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Identify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59A04F-062C-9149-BB97-26E42965B6C9}"/>
              </a:ext>
            </a:extLst>
          </p:cNvPr>
          <p:cNvGrpSpPr/>
          <p:nvPr userDrawn="1"/>
        </p:nvGrpSpPr>
        <p:grpSpPr>
          <a:xfrm>
            <a:off x="344297" y="3681245"/>
            <a:ext cx="3200401" cy="2533916"/>
            <a:chOff x="344297" y="3681245"/>
            <a:chExt cx="3200401" cy="25339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03D6F4E-D08B-C248-92B9-DD1409386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56698" y="4335561"/>
              <a:ext cx="1879600" cy="1879600"/>
            </a:xfrm>
            <a:prstGeom prst="rect">
              <a:avLst/>
            </a:prstGeom>
          </p:spPr>
        </p:pic>
        <p:sp>
          <p:nvSpPr>
            <p:cNvPr id="49" name="Content Placeholder 17">
              <a:extLst>
                <a:ext uri="{FF2B5EF4-FFF2-40B4-BE49-F238E27FC236}">
                  <a16:creationId xmlns:a16="http://schemas.microsoft.com/office/drawing/2014/main" id="{AB9F3D7D-E30F-1241-8C49-2A66935A6BF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44297" y="3681245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Demonstrate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750E51-D9F9-8A41-B5CF-F4FE28F5DF7A}"/>
              </a:ext>
            </a:extLst>
          </p:cNvPr>
          <p:cNvGrpSpPr/>
          <p:nvPr userDrawn="1"/>
        </p:nvGrpSpPr>
        <p:grpSpPr>
          <a:xfrm>
            <a:off x="2399077" y="3693945"/>
            <a:ext cx="3200401" cy="2533916"/>
            <a:chOff x="2399077" y="3693945"/>
            <a:chExt cx="3200401" cy="25339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31A96D-DD5D-6445-AFC1-B9995BCF9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3097718" y="4335561"/>
              <a:ext cx="1892300" cy="1892300"/>
            </a:xfrm>
            <a:prstGeom prst="rect">
              <a:avLst/>
            </a:prstGeom>
          </p:spPr>
        </p:pic>
        <p:sp>
          <p:nvSpPr>
            <p:cNvPr id="53" name="Content Placeholder 17">
              <a:extLst>
                <a:ext uri="{FF2B5EF4-FFF2-40B4-BE49-F238E27FC236}">
                  <a16:creationId xmlns:a16="http://schemas.microsoft.com/office/drawing/2014/main" id="{73DE87A9-5561-BF4E-A257-97BFD65C9D1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99077" y="3693945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Analyze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73053D4-DD53-D946-8F65-5FC14862BB6A}"/>
              </a:ext>
            </a:extLst>
          </p:cNvPr>
          <p:cNvGrpSpPr/>
          <p:nvPr userDrawn="1"/>
        </p:nvGrpSpPr>
        <p:grpSpPr>
          <a:xfrm>
            <a:off x="4446373" y="3698761"/>
            <a:ext cx="3200401" cy="2529100"/>
            <a:chOff x="4446373" y="3698761"/>
            <a:chExt cx="3200401" cy="25291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F8DBC4-D1E0-314E-AD75-FBAD8EEEA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151438" y="4335561"/>
              <a:ext cx="1892300" cy="1892300"/>
            </a:xfrm>
            <a:prstGeom prst="rect">
              <a:avLst/>
            </a:prstGeom>
          </p:spPr>
        </p:pic>
        <p:sp>
          <p:nvSpPr>
            <p:cNvPr id="57" name="Content Placeholder 17">
              <a:extLst>
                <a:ext uri="{FF2B5EF4-FFF2-40B4-BE49-F238E27FC236}">
                  <a16:creationId xmlns:a16="http://schemas.microsoft.com/office/drawing/2014/main" id="{6E4816F9-ADDF-A84E-84E3-C42BB967E95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446373" y="3698761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Define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5F1A38-7356-CC4A-ADF3-BB1E8AC70F12}"/>
              </a:ext>
            </a:extLst>
          </p:cNvPr>
          <p:cNvGrpSpPr/>
          <p:nvPr userDrawn="1"/>
        </p:nvGrpSpPr>
        <p:grpSpPr>
          <a:xfrm>
            <a:off x="6500093" y="3698761"/>
            <a:ext cx="3200401" cy="2529100"/>
            <a:chOff x="6500093" y="3698761"/>
            <a:chExt cx="3200401" cy="25291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BBE01D-2168-7140-B518-E160CC391D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7205158" y="4335561"/>
              <a:ext cx="1892300" cy="1892300"/>
            </a:xfrm>
            <a:prstGeom prst="rect">
              <a:avLst/>
            </a:prstGeom>
          </p:spPr>
        </p:pic>
        <p:sp>
          <p:nvSpPr>
            <p:cNvPr id="61" name="Content Placeholder 17">
              <a:extLst>
                <a:ext uri="{FF2B5EF4-FFF2-40B4-BE49-F238E27FC236}">
                  <a16:creationId xmlns:a16="http://schemas.microsoft.com/office/drawing/2014/main" id="{05583397-7B00-184D-A2E9-3729CD92C07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500093" y="3698761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Compare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1D915DD-53E4-4747-BCB7-B921F0539628}"/>
              </a:ext>
            </a:extLst>
          </p:cNvPr>
          <p:cNvGrpSpPr/>
          <p:nvPr userDrawn="1"/>
        </p:nvGrpSpPr>
        <p:grpSpPr>
          <a:xfrm>
            <a:off x="8543299" y="3698521"/>
            <a:ext cx="3200401" cy="2516640"/>
            <a:chOff x="8543299" y="3698521"/>
            <a:chExt cx="3200401" cy="25166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F4A693-7776-5A40-9B5B-17AFB75F34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9258877" y="4335561"/>
              <a:ext cx="1879600" cy="1879600"/>
            </a:xfrm>
            <a:prstGeom prst="rect">
              <a:avLst/>
            </a:prstGeom>
          </p:spPr>
        </p:pic>
        <p:sp>
          <p:nvSpPr>
            <p:cNvPr id="65" name="Content Placeholder 17">
              <a:extLst>
                <a:ext uri="{FF2B5EF4-FFF2-40B4-BE49-F238E27FC236}">
                  <a16:creationId xmlns:a16="http://schemas.microsoft.com/office/drawing/2014/main" id="{416A262D-7C48-1941-A5C5-8878F5620E1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43299" y="3698521"/>
              <a:ext cx="3200401" cy="641763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87000"/>
                <a:buFont typeface="ArialUnicodeMS" charset="0"/>
                <a:buNone/>
                <a:defRPr sz="3000" b="1" baseline="0">
                  <a:solidFill>
                    <a:schemeClr val="bg1"/>
                  </a:solidFill>
                  <a:latin typeface="Arial" panose="020B0604020202020204" pitchFamily="34" charset="0"/>
                  <a:ea typeface="Myriad Pro" charset="0"/>
                  <a:cs typeface="Arial" panose="020B0604020202020204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63052"/>
                </a:buClr>
                <a:buSzPct val="80000"/>
                <a:buFont typeface="Wingdings" charset="0"/>
                <a:buChar char="§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Char char="•"/>
                <a:defRPr sz="18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charset="0"/>
                <a:buChar char="ü"/>
                <a:defRPr sz="1600">
                  <a:solidFill>
                    <a:schemeClr val="tx1"/>
                  </a:solidFill>
                  <a:latin typeface="Myriad Pro" charset="0"/>
                  <a:ea typeface="Myriad Pro" charset="0"/>
                  <a:cs typeface="Myriad Pro" charset="0"/>
                </a:defRPr>
              </a:lvl4pPr>
              <a:lvl5pPr marL="21717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Courier New" charset="0"/>
                <a:buChar char="o"/>
                <a:defRPr sz="1600">
                  <a:solidFill>
                    <a:srgbClr val="063052"/>
                  </a:solidFill>
                  <a:latin typeface="+mn-lt"/>
                  <a:ea typeface="ヒラギノ角ゴ Pro W3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Font typeface="Arial Black" pitchFamily="34" charset="0"/>
                <a:buChar char="►"/>
                <a:defRPr sz="2000">
                  <a:solidFill>
                    <a:srgbClr val="063052"/>
                  </a:solidFill>
                  <a:latin typeface="+mn-lt"/>
                </a:defRPr>
              </a:lvl9pPr>
            </a:lstStyle>
            <a:p>
              <a:r>
                <a:rPr lang="en-US" kern="0" dirty="0"/>
                <a:t>Assess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05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-Se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D4D7C0-AC55-4007-A49A-C960D79B6A69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073358-9315-0648-AEC6-C31E2F6D5251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BC433-423F-554F-89D8-F950A5D666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51657"/>
            <a:ext cx="4544945" cy="4544945"/>
          </a:xfrm>
          <a:prstGeom prst="rect">
            <a:avLst/>
          </a:prstGeom>
        </p:spPr>
      </p:pic>
      <p:sp>
        <p:nvSpPr>
          <p:cNvPr id="20" name="Content Placeholder 17">
            <a:extLst>
              <a:ext uri="{FF2B5EF4-FFF2-40B4-BE49-F238E27FC236}">
                <a16:creationId xmlns:a16="http://schemas.microsoft.com/office/drawing/2014/main" id="{42E1C364-17F7-7042-8748-3630B57BA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21791"/>
            <a:ext cx="5812381" cy="3620028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 lang="en-US" sz="3000" kern="1200">
                <a:solidFill>
                  <a:srgbClr val="FFF0A0"/>
                </a:solidFill>
                <a:latin typeface="Arial" charset="0"/>
                <a:ea typeface="ヒラギノ角ゴ Pro W3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endParaRPr lang="en-US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B2CA6A1E-E598-4A46-9773-F74B6E8AEA37}"/>
              </a:ext>
            </a:extLst>
          </p:cNvPr>
          <p:cNvSpPr txBox="1">
            <a:spLocks/>
          </p:cNvSpPr>
          <p:nvPr userDrawn="1"/>
        </p:nvSpPr>
        <p:spPr>
          <a:xfrm>
            <a:off x="308863" y="260485"/>
            <a:ext cx="11480800" cy="6450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>
                    <a:lumMod val="65000"/>
                    <a:lumOff val="35000"/>
                  </a:schemeClr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endParaRPr lang="en-US" sz="3600" b="1" kern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F2BDE6-F488-48D2-B800-75B1A331D63B}"/>
              </a:ext>
            </a:extLst>
          </p:cNvPr>
          <p:cNvSpPr/>
          <p:nvPr userDrawn="1"/>
        </p:nvSpPr>
        <p:spPr>
          <a:xfrm>
            <a:off x="1066800" y="1960477"/>
            <a:ext cx="3581400" cy="3555942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800000"/>
                </a:solidFill>
              </a:rPr>
              <a:t>Pre-Session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6A2F8220-0ED3-4C56-956E-F73B59FB153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6919" y="203690"/>
            <a:ext cx="7797800" cy="6661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baseline="0">
                <a:solidFill>
                  <a:srgbClr val="EBEBEB"/>
                </a:solidFill>
                <a:latin typeface="Myriad Pro Semibold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24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out Room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F1E198-FD14-41D5-AAE7-E891075B7047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875316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/>
              <a:t>Breakout Room Activity:</a:t>
            </a:r>
            <a:br>
              <a:rPr lang="en-US"/>
            </a:br>
            <a:r>
              <a:rPr lang="en-US"/>
              <a:t>Creating the Plan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3418116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F324A3-8DB1-4F43-ABB6-4003D901613A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4297444-A706-0945-A71A-23F84F12CB47}"/>
              </a:ext>
            </a:extLst>
          </p:cNvPr>
          <p:cNvSpPr/>
          <p:nvPr userDrawn="1"/>
        </p:nvSpPr>
        <p:spPr>
          <a:xfrm>
            <a:off x="4984269" y="749558"/>
            <a:ext cx="2318231" cy="231114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CC5556-2CD1-E34F-9928-C95235DB9E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4734" y="1390779"/>
            <a:ext cx="1257300" cy="1028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0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60349-C28B-4FEC-9D8E-6344229DCD20}"/>
              </a:ext>
            </a:extLst>
          </p:cNvPr>
          <p:cNvSpPr/>
          <p:nvPr userDrawn="1"/>
        </p:nvSpPr>
        <p:spPr>
          <a:xfrm rot="10800000">
            <a:off x="-6282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rgbClr val="3B0104"/>
              </a:gs>
              <a:gs pos="74000">
                <a:srgbClr val="781327"/>
              </a:gs>
              <a:gs pos="100000">
                <a:srgbClr val="78132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875316"/>
            <a:ext cx="10515600" cy="735389"/>
          </a:xfrm>
          <a:prstGeom prst="rect">
            <a:avLst/>
          </a:prstGeom>
        </p:spPr>
        <p:txBody>
          <a:bodyPr/>
          <a:lstStyle>
            <a:lvl1pPr algn="ctr">
              <a:defRPr sz="45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/>
              <a:t>Question to answer in chat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8D244-C962-EF4F-BA27-A14967B53C5C}"/>
              </a:ext>
            </a:extLst>
          </p:cNvPr>
          <p:cNvCxnSpPr/>
          <p:nvPr userDrawn="1"/>
        </p:nvCxnSpPr>
        <p:spPr>
          <a:xfrm>
            <a:off x="1422400" y="3418116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F324A3-8DB1-4F43-ABB6-4003D901613A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00D380-A9A4-E449-975D-7EEFC8EF8E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391" y="709987"/>
            <a:ext cx="2356328" cy="2356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22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EA5701-5E83-7D46-B19B-065038132140}"/>
              </a:ext>
            </a:extLst>
          </p:cNvPr>
          <p:cNvSpPr/>
          <p:nvPr userDrawn="1"/>
        </p:nvSpPr>
        <p:spPr>
          <a:xfrm>
            <a:off x="2628" y="0"/>
            <a:ext cx="1218937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02AC3F-3D1B-9548-8162-91D8DB99311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EF3929-B2C3-4C46-A6CB-5FE9B556A044}"/>
              </a:ext>
            </a:extLst>
          </p:cNvPr>
          <p:cNvPicPr>
            <a:picLocks/>
          </p:cNvPicPr>
          <p:nvPr userDrawn="1"/>
        </p:nvPicPr>
        <p:blipFill>
          <a:blip r:embed="rId9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custDataLst>
      <p:tags r:id="rId94"/>
    </p:custDataLst>
    <p:extLst>
      <p:ext uri="{BB962C8B-B14F-4D97-AF65-F5344CB8AC3E}">
        <p14:creationId xmlns:p14="http://schemas.microsoft.com/office/powerpoint/2010/main" val="29503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3" r:id="rId9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Light" charset="0"/>
          <a:ea typeface="Myriad Pro Light" charset="0"/>
          <a:cs typeface="Myriad Pro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astmasters.org/leadership-central/district-leader-tools/training/division-and-area-directors-training-materials" TargetMode="External"/><Relationship Id="rId3" Type="http://schemas.openxmlformats.org/officeDocument/2006/relationships/hyperlink" Target="https://www.toastmasters.org/resources/area-success-plan" TargetMode="External"/><Relationship Id="rId7" Type="http://schemas.openxmlformats.org/officeDocument/2006/relationships/hyperlink" Target="https://www.toastmasters.org/leadership-central/club-officer-tools/online-club-charter-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toastmasters.org/resources/how-to-build-a-toastmasters-club" TargetMode="External"/><Relationship Id="rId5" Type="http://schemas.openxmlformats.org/officeDocument/2006/relationships/hyperlink" Target="https://toastmasterscdn.azureedge.net/medias/files/department-documents/district-documents/1471-area-directors-club-visit-report.pdf" TargetMode="External"/><Relationship Id="rId4" Type="http://schemas.openxmlformats.org/officeDocument/2006/relationships/hyperlink" Target="https://www.toastmasters.org/resources/serving-clubs-through-visits-a-guide-for-area-director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4C03-147B-4A21-94A5-30A839EC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6771"/>
            <a:ext cx="10515600" cy="13013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Area Director Expectations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36B12-8D57-47B8-905F-D7D872F614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D1FE42-B79F-4AFA-8835-D8AB3B1A650C}"/>
              </a:ext>
            </a:extLst>
          </p:cNvPr>
          <p:cNvSpPr txBox="1">
            <a:spLocks/>
          </p:cNvSpPr>
          <p:nvPr/>
        </p:nvSpPr>
        <p:spPr>
          <a:xfrm>
            <a:off x="2197100" y="3309257"/>
            <a:ext cx="7797800" cy="45282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defRPr sz="2800" baseline="0">
                <a:solidFill>
                  <a:srgbClr val="EBEBEB"/>
                </a:solidFill>
                <a:latin typeface="Arial" panose="020B0604020202020204" pitchFamily="34" charset="0"/>
                <a:ea typeface="Myriad Pro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SzPct val="80000"/>
              <a:buFont typeface="Wingdings" charset="0"/>
              <a:buChar char="§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18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charset="0"/>
              <a:buChar char="ü"/>
              <a:defRPr sz="16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1717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Courier New" charset="0"/>
              <a:buChar char="o"/>
              <a:defRPr sz="16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kern="0" dirty="0">
                <a:latin typeface="Arial"/>
              </a:rPr>
              <a:t>Presented By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Jim Kearney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lang="en-US" kern="0" dirty="0" err="1">
                <a:latin typeface="Arial"/>
              </a:rPr>
              <a:t>Jim_Kearney</a:t>
            </a:r>
            <a:r>
              <a:rPr lang="en-US" kern="0" dirty="0">
                <a:latin typeface="Arial"/>
              </a:rPr>
              <a:t> @ Hotmail.com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87000"/>
              <a:buFont typeface="ArialUnicodeMS" charset="0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818-636-5547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1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astmasters International -">
            <a:extLst>
              <a:ext uri="{FF2B5EF4-FFF2-40B4-BE49-F238E27FC236}">
                <a16:creationId xmlns:a16="http://schemas.microsoft.com/office/drawing/2014/main" id="{CB27A5F2-07CE-4CCE-9E37-98BAA982F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0140" y="1830169"/>
            <a:ext cx="3312189" cy="35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8B91A-0493-4135-A639-CB9DDDC3E0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32800" y="1830169"/>
            <a:ext cx="1770743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2683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1BCF4D-7BF4-4343-93E2-892F1D78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830169"/>
            <a:ext cx="11834192" cy="3546764"/>
          </a:xfrm>
        </p:spPr>
        <p:txBody>
          <a:bodyPr/>
          <a:lstStyle/>
          <a:p>
            <a:r>
              <a:rPr lang="en-US" sz="2600" dirty="0">
                <a:hlinkClick r:id="rId3"/>
              </a:rPr>
              <a:t>Toastmasters International -Area Success Plan</a:t>
            </a:r>
            <a:endParaRPr lang="en-US" sz="2600" dirty="0"/>
          </a:p>
          <a:p>
            <a:r>
              <a:rPr lang="en-US" sz="2600" dirty="0">
                <a:hlinkClick r:id="rId4"/>
              </a:rPr>
              <a:t>Toastmasters International -Serving Clubs through Visits</a:t>
            </a:r>
            <a:endParaRPr lang="en-US" sz="2600" dirty="0"/>
          </a:p>
          <a:p>
            <a:r>
              <a:rPr lang="en-US" sz="2600" dirty="0">
                <a:hlinkClick r:id="rId5"/>
              </a:rPr>
              <a:t>1471 New Area Director Club Visit Report (azureedge.net)</a:t>
            </a:r>
            <a:endParaRPr lang="en-US" sz="2600" dirty="0"/>
          </a:p>
          <a:p>
            <a:r>
              <a:rPr lang="en-US" sz="2600" dirty="0">
                <a:hlinkClick r:id="rId6"/>
              </a:rPr>
              <a:t>Toastmasters International -How to Build a Toastmasters Club</a:t>
            </a:r>
            <a:endParaRPr lang="en-US" sz="2600" dirty="0"/>
          </a:p>
          <a:p>
            <a:r>
              <a:rPr lang="en-US" sz="2600" dirty="0">
                <a:hlinkClick r:id="rId7"/>
              </a:rPr>
              <a:t>Toastmasters International -New Club Resources</a:t>
            </a:r>
            <a:endParaRPr lang="en-US" sz="2600" dirty="0"/>
          </a:p>
          <a:p>
            <a:r>
              <a:rPr lang="en-US" sz="2600" dirty="0">
                <a:hlinkClick r:id="rId8"/>
              </a:rPr>
              <a:t>Toastmasters International -Division and Area Directors Training Materials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06E4F-E17F-43B8-8173-988A85F2A87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Important Links</a:t>
            </a:r>
          </a:p>
        </p:txBody>
      </p:sp>
    </p:spTree>
    <p:extLst>
      <p:ext uri="{BB962C8B-B14F-4D97-AF65-F5344CB8AC3E}">
        <p14:creationId xmlns:p14="http://schemas.microsoft.com/office/powerpoint/2010/main" val="3286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1299CE-CAAC-4153-9908-8D91BD762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51BE2-DC22-44C4-8126-7E4E55DC418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2FBE35-2CF2-CE48-9E5A-0CA49F39926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1956-1ADF-524A-B389-C4CD169C025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2461318"/>
            <a:ext cx="5556737" cy="3000847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Area Director Expectations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54426-A632-FB42-A2C5-FE301D6A85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36771" y="1687286"/>
            <a:ext cx="5965372" cy="37748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Area Success Plan</a:t>
            </a:r>
            <a:br>
              <a:rPr lang="en-US" dirty="0"/>
            </a:br>
            <a:r>
              <a:rPr lang="en-US" dirty="0"/>
              <a:t>Club Visits and Reports</a:t>
            </a:r>
            <a:br>
              <a:rPr lang="en-US" dirty="0"/>
            </a:br>
            <a:r>
              <a:rPr lang="en-US" dirty="0"/>
              <a:t>Build New Clubs</a:t>
            </a:r>
            <a:br>
              <a:rPr lang="en-US" dirty="0"/>
            </a:br>
            <a:r>
              <a:rPr lang="en-US" dirty="0"/>
              <a:t>Help All Clubs Achieve Excellence</a:t>
            </a:r>
            <a:br>
              <a:rPr lang="en-US" dirty="0"/>
            </a:br>
            <a:r>
              <a:rPr lang="en-US" dirty="0"/>
              <a:t>Area Contests</a:t>
            </a:r>
            <a:br>
              <a:rPr lang="en-US" dirty="0"/>
            </a:br>
            <a:r>
              <a:rPr lang="en-US" dirty="0"/>
              <a:t>Tips and Tricks</a:t>
            </a:r>
            <a:br>
              <a:rPr lang="en-US" dirty="0"/>
            </a:br>
            <a:r>
              <a:rPr lang="en-US" dirty="0"/>
              <a:t>Q &amp; A </a:t>
            </a: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5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72840-909A-466F-BCCF-BAAAA7DAFC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Identify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5CD37D-AFA4-4119-8F7B-DD2093DA07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Identify what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Area Director Expectations </a:t>
            </a:r>
            <a:r>
              <a:rPr lang="en-US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look like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95D6A-7221-410A-BC93-D6DB46BB00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Recognize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8326E-31BE-4FB6-ABED-F12244FD57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Recognize Area Director outcomes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D93736-AD12-4E45-A697-83849B7E25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Develop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9EE4E2-515A-492A-906D-D01629E612A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t"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Develop strategies to hold productive and successful Area Director Expectations  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338F43-A384-4685-8CA6-DAB786BB33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970" y="2246836"/>
            <a:ext cx="1879600" cy="187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EC0A0F-81D6-4C9A-9F1A-874AFA76AC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571" y="2192957"/>
            <a:ext cx="1892300" cy="1892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804976-D587-4B0B-922C-41710D6C4C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288" y="2207245"/>
            <a:ext cx="1892300" cy="1892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10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CCFB3-B5F9-4EF1-AACE-62BE98954D3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Area Success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1E731-A729-466E-A99B-EF30B92888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Preparation is the key to running a successful area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59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CF89A1-BDE9-A06D-B5BB-B3EB27FCCC3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Club Visits and Reports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02C05-D278-4E3F-A6D0-0FEF149979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b="1" dirty="0"/>
              <a:t> Club visits – minimum, twice a year (Sept and March)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0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788CE-E574-4459-9892-728D84231A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Build New Clubs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4823A3-EAD0-7E4A-9E25-31A27A00FB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</p:spPr>
        <p:txBody>
          <a:bodyPr/>
          <a:lstStyle/>
          <a:p>
            <a:r>
              <a:rPr lang="en-US" dirty="0"/>
              <a:t>At least one new club per Area No net loss</a:t>
            </a:r>
          </a:p>
        </p:txBody>
      </p:sp>
    </p:spTree>
    <p:extLst>
      <p:ext uri="{BB962C8B-B14F-4D97-AF65-F5344CB8AC3E}">
        <p14:creationId xmlns:p14="http://schemas.microsoft.com/office/powerpoint/2010/main" val="87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86EBFBF-5AD8-17F3-352B-31C27A85F6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</p:spPr>
        <p:txBody>
          <a:bodyPr/>
          <a:lstStyle/>
          <a:p>
            <a:r>
              <a:rPr lang="en-US" dirty="0"/>
              <a:t>Help All Clubs Achieve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BD24-6201-4E04-9BAC-962C84010B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</p:spPr>
        <p:txBody>
          <a:bodyPr anchor="ctr">
            <a:normAutofit/>
          </a:bodyPr>
          <a:lstStyle/>
          <a:p>
            <a:r>
              <a:rPr lang="en-US" dirty="0"/>
              <a:t>Help All Clubs Achieve Excellence </a:t>
            </a:r>
          </a:p>
        </p:txBody>
      </p:sp>
    </p:spTree>
    <p:extLst>
      <p:ext uri="{BB962C8B-B14F-4D97-AF65-F5344CB8AC3E}">
        <p14:creationId xmlns:p14="http://schemas.microsoft.com/office/powerpoint/2010/main" val="26599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9700-C908-43A2-B911-F87E4214FA9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Area Contests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7984C0-D4D3-C722-C91D-176FBAA243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77282" y="1930417"/>
            <a:ext cx="5812381" cy="3620028"/>
          </a:xfrm>
        </p:spPr>
        <p:txBody>
          <a:bodyPr/>
          <a:lstStyle/>
          <a:p>
            <a:r>
              <a:rPr lang="en-US" dirty="0"/>
              <a:t>THIS IS NOT A MAIN FUNCTION OF THE AREA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1E706-30CB-4CE6-8A05-EF337672D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799" y="295772"/>
            <a:ext cx="11484864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Tips &amp; Tricks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17AC72-FB45-8F15-00CF-ACFC1ED1E0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88836" y="1930417"/>
            <a:ext cx="6700828" cy="3620028"/>
          </a:xfrm>
        </p:spPr>
        <p:txBody>
          <a:bodyPr/>
          <a:lstStyle/>
          <a:p>
            <a:r>
              <a:rPr lang="en-US" dirty="0"/>
              <a:t>Attend area and division council meetings</a:t>
            </a:r>
          </a:p>
          <a:p>
            <a:r>
              <a:rPr lang="en-US" dirty="0"/>
              <a:t>Attend DEC meetings </a:t>
            </a:r>
          </a:p>
          <a:p>
            <a:r>
              <a:rPr lang="en-US" dirty="0"/>
              <a:t>Attend TLI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ctr"/>
      <a:lstStyle>
        <a:defPPr algn="l">
          <a:defRPr dirty="0"/>
        </a:defPPr>
      </a:lstStyle>
    </a:txDef>
  </a:objectDefaults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strictLeaderTrainingTemplate 16x9-20200402-GD-RI-V2" id="{FC7AD34E-C3CB-2F41-91B7-ADC87DF45D92}" vid="{4E4CFD27-3CF8-0649-8257-2703D086C8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1006</Words>
  <Application>Microsoft Office PowerPoint</Application>
  <PresentationFormat>Widescreen</PresentationFormat>
  <Paragraphs>117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ArialUnicodeMS</vt:lpstr>
      <vt:lpstr>Calibri</vt:lpstr>
      <vt:lpstr>Courier New</vt:lpstr>
      <vt:lpstr>Merriweather</vt:lpstr>
      <vt:lpstr>Myriad Pro</vt:lpstr>
      <vt:lpstr>Myriad Pro Light</vt:lpstr>
      <vt:lpstr>Myriad Pro Semibold</vt:lpstr>
      <vt:lpstr>Segoe UI</vt:lpstr>
      <vt:lpstr>Wingdings</vt:lpstr>
      <vt:lpstr>1_TI Corporate: 4x3 – Title &amp; Content</vt:lpstr>
      <vt:lpstr>Area Director 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Visits</dc:title>
  <dc:creator>Kearney, James</dc:creator>
  <cp:lastModifiedBy>Kearney, James</cp:lastModifiedBy>
  <cp:revision>27</cp:revision>
  <dcterms:created xsi:type="dcterms:W3CDTF">2022-05-20T16:35:01Z</dcterms:created>
  <dcterms:modified xsi:type="dcterms:W3CDTF">2022-06-10T01:38:29Z</dcterms:modified>
</cp:coreProperties>
</file>