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66" r:id="rId2"/>
    <p:sldId id="259" r:id="rId3"/>
    <p:sldId id="304" r:id="rId4"/>
    <p:sldId id="318" r:id="rId5"/>
    <p:sldId id="317" r:id="rId6"/>
    <p:sldId id="316" r:id="rId7"/>
    <p:sldId id="315" r:id="rId8"/>
    <p:sldId id="289" r:id="rId9"/>
    <p:sldId id="314" r:id="rId10"/>
    <p:sldId id="290" r:id="rId11"/>
    <p:sldId id="321" r:id="rId12"/>
    <p:sldId id="320" r:id="rId13"/>
    <p:sldId id="319" r:id="rId14"/>
    <p:sldId id="291" r:id="rId15"/>
    <p:sldId id="325" r:id="rId16"/>
    <p:sldId id="324" r:id="rId17"/>
    <p:sldId id="323" r:id="rId18"/>
    <p:sldId id="322" r:id="rId19"/>
    <p:sldId id="293" r:id="rId20"/>
    <p:sldId id="327" r:id="rId21"/>
    <p:sldId id="326" r:id="rId22"/>
    <p:sldId id="294" r:id="rId23"/>
    <p:sldId id="329" r:id="rId24"/>
    <p:sldId id="328" r:id="rId25"/>
    <p:sldId id="295" r:id="rId26"/>
    <p:sldId id="331" r:id="rId27"/>
    <p:sldId id="330" r:id="rId28"/>
    <p:sldId id="296" r:id="rId29"/>
    <p:sldId id="333" r:id="rId30"/>
    <p:sldId id="332" r:id="rId31"/>
    <p:sldId id="313" r:id="rId32"/>
    <p:sldId id="334" r:id="rId33"/>
    <p:sldId id="308" r:id="rId34"/>
    <p:sldId id="309" r:id="rId35"/>
    <p:sldId id="336" r:id="rId36"/>
    <p:sldId id="335" r:id="rId37"/>
    <p:sldId id="299" r:id="rId38"/>
    <p:sldId id="338" r:id="rId39"/>
    <p:sldId id="337" r:id="rId40"/>
    <p:sldId id="300" r:id="rId41"/>
    <p:sldId id="341" r:id="rId42"/>
    <p:sldId id="340" r:id="rId43"/>
    <p:sldId id="339" r:id="rId44"/>
    <p:sldId id="301" r:id="rId45"/>
    <p:sldId id="302" r:id="rId46"/>
    <p:sldId id="310" r:id="rId47"/>
    <p:sldId id="344" r:id="rId48"/>
    <p:sldId id="343" r:id="rId49"/>
    <p:sldId id="342" r:id="rId50"/>
    <p:sldId id="305" r:id="rId51"/>
    <p:sldId id="350" r:id="rId52"/>
    <p:sldId id="349" r:id="rId53"/>
    <p:sldId id="348" r:id="rId54"/>
    <p:sldId id="347" r:id="rId55"/>
    <p:sldId id="346" r:id="rId56"/>
    <p:sldId id="345" r:id="rId57"/>
    <p:sldId id="303" r:id="rId58"/>
    <p:sldId id="351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anose="02020603050405020304" pitchFamily="18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anose="02020603050405020304" pitchFamily="18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49"/>
    <a:srgbClr val="AF0029"/>
    <a:srgbClr val="993366"/>
    <a:srgbClr val="DDDDDD"/>
    <a:srgbClr val="66CCFF"/>
    <a:srgbClr val="008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6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127F152-CD0C-42CE-B465-8FA0B67131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94DB979-49E0-4DE8-92E2-32B1598F2D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6039766-9592-4C61-91DA-A6CBC1944B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98E81B-DCD3-4E5F-829B-39B6E9587F8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21156D53-7FDF-4A6C-9FCC-44D60FC04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A7D40A0-F3EC-4C39-BF2F-9BFFC36F86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10E4029-C3E9-4DA7-9560-B22F7C061F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2B54CA0-AA60-44AD-97F8-101E287BEC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98FFBA6-FD4C-419C-812F-E3B167CE2A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54C7BCA7-1E33-4220-B311-8E531D43D7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F1843735-E748-4792-A503-BDD143205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5" charset="0"/>
                <a:ea typeface="ヒラギノ角ゴ Pro W3" pitchFamily="-65" charset="-128"/>
                <a:cs typeface="+mn-cs"/>
              </a:defRPr>
            </a:lvl1pPr>
          </a:lstStyle>
          <a:p>
            <a:pPr>
              <a:defRPr/>
            </a:pPr>
            <a:fld id="{150774B9-930E-44DD-8489-F51BCA02C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A887210-F392-4957-B87F-73C7B47393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9A1D6412-26BE-4FA4-A70C-773096043DAC}" type="slidenum">
              <a:rPr lang="en-US" altLang="en-US" sz="1200" smtClean="0"/>
              <a:pPr algn="r"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95CF617-D5BF-469E-AE63-9EB60DB318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D9198B5-C2C0-49A0-B4B5-DC6DEB562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773A596-003C-449F-BF08-3F3F8A3957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A7D976F6-8996-4AF0-90E1-2BFB422A7DDA}" type="slidenum">
              <a:rPr lang="en-US" altLang="en-US" sz="1200" smtClean="0"/>
              <a:pPr algn="r"/>
              <a:t>10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ACF97F6-9B16-4467-8B8A-A04348BD5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A201FA8-A97D-475D-85C5-0ED2DDCCB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00E4BEE-7F7B-480E-8907-6AF4128B2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C9CD50CD-57CF-41A1-8664-D8421113D070}" type="slidenum">
              <a:rPr lang="en-US" altLang="en-US" sz="1200" smtClean="0">
                <a:solidFill>
                  <a:srgbClr val="000000"/>
                </a:solidFill>
              </a:rPr>
              <a:pPr algn="r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ED219FF-8536-469F-ACEA-36CF23FD0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D6051F3-F4F5-4848-9AE3-A850E5A41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51F569A-5992-4700-BDBA-CEEAFF7D42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4CF5D5D9-C09D-4639-9945-1D0CDB060964}" type="slidenum">
              <a:rPr lang="en-US" altLang="en-US" sz="1200" smtClean="0">
                <a:solidFill>
                  <a:srgbClr val="000000"/>
                </a:solidFill>
              </a:rPr>
              <a:pPr algn="r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0F9DA24-B2B4-4A28-A747-60CB0EEA38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E018D56-B8DB-47E1-B1B3-8A80B0FD1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7815C51-A0C5-454A-9B92-583C1AA794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22ADF390-1DC7-4FBD-93A6-7873B60A4A0E}" type="slidenum">
              <a:rPr lang="en-US" altLang="en-US" sz="1200" smtClean="0">
                <a:solidFill>
                  <a:srgbClr val="000000"/>
                </a:solidFill>
              </a:rPr>
              <a:pPr algn="r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13DFEEE-C985-4C82-909D-78FE408D8D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21B1FD4-A746-4989-8A78-B88C3B3BC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019262A0-4A35-49FD-9E75-D7B86B436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358CF5CB-BC4D-4693-9BB6-791A69869271}" type="slidenum">
              <a:rPr lang="en-US" altLang="en-US" sz="1200" smtClean="0"/>
              <a:pPr algn="r"/>
              <a:t>14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D248F17-3EDF-4C83-BD05-C705261EA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DCDA8CC0-690E-4CDA-B3A0-133ACF648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44ABB98-81C1-4FD8-B9C2-B7EB22CD6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904277ED-0B7A-4409-9153-AF8D0BDA0A1A}" type="slidenum">
              <a:rPr lang="en-US" altLang="en-US" sz="1200" smtClean="0">
                <a:solidFill>
                  <a:srgbClr val="000000"/>
                </a:solidFill>
              </a:rPr>
              <a:pPr algn="r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9356AE97-690C-45B2-B349-39B5B8F137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F76A15A-19E6-4E21-AA1C-63AFC7879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A9BB2C9-3D0A-45D7-9483-112B46B95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8247D62D-A2CF-4430-A7F6-F9B2A1A9760E}" type="slidenum">
              <a:rPr lang="en-US" altLang="en-US" sz="1200" smtClean="0">
                <a:solidFill>
                  <a:srgbClr val="000000"/>
                </a:solidFill>
              </a:rPr>
              <a:pPr algn="r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0FB2283-4132-45FD-AD42-FC59F4253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DCA04B64-4455-49B4-9DED-8C92B96E99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A91ED92D-0AB8-430E-86AB-288FCADE7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16FAE2AE-30BA-4A2F-82ED-F47B2E82C4F4}" type="slidenum">
              <a:rPr lang="en-US" altLang="en-US" sz="1200" smtClean="0">
                <a:solidFill>
                  <a:srgbClr val="000000"/>
                </a:solidFill>
              </a:rPr>
              <a:pPr algn="r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4627F50-DC96-4D85-81D9-58CB37BC8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D955028-3F26-4BC6-A02E-18B37C33B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BA79E52A-A7DD-437E-9E70-72158AAF3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AB53113B-BE21-48A5-AE79-81587637862D}" type="slidenum">
              <a:rPr lang="en-US" altLang="en-US" sz="1200" smtClean="0">
                <a:solidFill>
                  <a:srgbClr val="000000"/>
                </a:solidFill>
              </a:rPr>
              <a:pPr algn="r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9CD9092-1468-43B9-BC8D-25B1191D6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B0C6DF0-8574-4B83-AC1D-FEA5F50BE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810677C-70C6-46C6-A362-49048BED30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5811CCA8-3314-4A5F-AB0F-35729AB3476A}" type="slidenum">
              <a:rPr lang="en-US" altLang="en-US" sz="1200" smtClean="0"/>
              <a:pPr algn="r"/>
              <a:t>19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46AA6EE-94C9-4443-A1FC-F0B0A3F42A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EA0C9C6-179B-4077-BE7D-C8DD64962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A90755E-6AA8-4773-B34E-26806C9B4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1B96717F-B98F-4E0B-B737-4B40E87FB08A}" type="slidenum">
              <a:rPr lang="en-US" altLang="en-US" sz="1200" smtClean="0"/>
              <a:pPr algn="r"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8D5D66F-D148-4599-AEE6-404B3D6A92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5755399-6DED-4472-98D8-6AA30E278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7B00FB37-8C49-4D2C-A337-1A446133A8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33E658E1-0086-42E5-9364-6400FC366301}" type="slidenum">
              <a:rPr lang="en-US" altLang="en-US" sz="1200" smtClean="0">
                <a:solidFill>
                  <a:srgbClr val="000000"/>
                </a:solidFill>
              </a:rPr>
              <a:pPr algn="r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45F7843-4B4D-4CE8-A7DB-89E4A6D93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1E71C6C8-CCFA-43A8-B8DB-6FE962CBF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009749C8-CDF9-4316-BF66-A20FEE81D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152DFC56-EC01-484D-A27E-D562C84912CB}" type="slidenum">
              <a:rPr lang="en-US" altLang="en-US" sz="1200" smtClean="0">
                <a:solidFill>
                  <a:srgbClr val="000000"/>
                </a:solidFill>
              </a:rPr>
              <a:pPr algn="r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7D9B10B-213E-4FBC-9CE5-71712CD405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E3A9618-6C10-44EF-9EB6-AC3664555D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3E2914C4-ACE2-416A-8632-673F14DDA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3821F5E6-2BFC-421A-AE8D-AD6574D6F40A}" type="slidenum">
              <a:rPr lang="en-US" altLang="en-US" sz="1200" smtClean="0"/>
              <a:pPr algn="r"/>
              <a:t>22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25E15F8-127A-460D-9518-E1AE97741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04DA4740-BDAC-455B-88E8-83DE2A6DF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856D648-3A5E-40A0-9008-33E96FE2E4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2739C7DB-DF03-4467-8B04-C4F5C2E7C64F}" type="slidenum">
              <a:rPr lang="en-US" altLang="en-US" sz="1200" smtClean="0">
                <a:solidFill>
                  <a:srgbClr val="000000"/>
                </a:solidFill>
              </a:rPr>
              <a:pPr algn="r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0206C48-1C3C-4B09-8FC5-02FCAF768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9DB05C9-331B-4487-8746-B32F17DE3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3540121-DFEA-4039-A996-53C5A23F3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E080E5D7-5FA2-4765-AC15-6B4BF2CBEFDA}" type="slidenum">
              <a:rPr lang="en-US" altLang="en-US" sz="1200" smtClean="0">
                <a:solidFill>
                  <a:srgbClr val="000000"/>
                </a:solidFill>
              </a:rPr>
              <a:pPr algn="r"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6100D91-4684-4928-BAB0-86B72527F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0A9D029-C9FF-4AD5-AFE7-3EC228C34B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69BBFF7D-39A3-49F9-8979-0EC7D3162A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50512FFD-7E32-4258-8C60-D95FB4FD63AC}" type="slidenum">
              <a:rPr lang="en-US" altLang="en-US" sz="1200" smtClean="0"/>
              <a:pPr algn="r"/>
              <a:t>25</a:t>
            </a:fld>
            <a:endParaRPr lang="en-US" altLang="en-US" sz="12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82A80B3-BB61-4272-A11C-CDC6AD1E80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DC504393-227C-4295-9C07-D6413A37A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4C58BF6-8F24-4848-A5D9-6B2BFF52C2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FE310D65-4DD3-44CB-B53D-7130B94BC96A}" type="slidenum">
              <a:rPr lang="en-US" altLang="en-US" sz="1200" smtClean="0">
                <a:solidFill>
                  <a:srgbClr val="000000"/>
                </a:solidFill>
              </a:rPr>
              <a:pPr algn="r"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E0860D05-C69F-4804-8301-4377D9755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1F08474-976C-4259-BBFB-74C60073F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D4B1F0B-4E68-4588-9630-3FE3BE97A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AAD334D5-34D0-4004-8E73-F2D85B7B08EA}" type="slidenum">
              <a:rPr lang="en-US" altLang="en-US" sz="1200" smtClean="0">
                <a:solidFill>
                  <a:srgbClr val="000000"/>
                </a:solidFill>
              </a:rPr>
              <a:pPr algn="r"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7853B181-0FEC-4C22-980F-DF98AE235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29A209-9DF4-4114-9E02-AC7236B054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4D70E69-5EA9-45C0-8218-6BBB0C5C7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EF2DACCB-4F80-4963-B5B7-B1A01D313C69}" type="slidenum">
              <a:rPr lang="en-US" altLang="en-US" sz="1200" smtClean="0"/>
              <a:pPr algn="r"/>
              <a:t>28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27F87B7-35E6-440A-B54D-ED7C4CE3D4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18506F0A-334E-431A-B58D-E45196BFD6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6E0BD08-2262-48FC-9C71-C304CB3D46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C6CE0D0B-EB79-4E28-9E11-3AD9BC5E09D4}" type="slidenum">
              <a:rPr lang="en-US" altLang="en-US" sz="1200" smtClean="0">
                <a:solidFill>
                  <a:srgbClr val="000000"/>
                </a:solidFill>
              </a:rPr>
              <a:pPr algn="r"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60FFA89-0584-4887-A404-142AF2C7F3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618A8DA-763A-4724-B4BD-2B4A94672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7FB8895-0526-4937-9EBE-DF61772347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BBF9A18E-2AFD-4C6F-A7BA-E6648A4790EF}" type="slidenum">
              <a:rPr lang="en-US" altLang="en-US" sz="1200" smtClean="0"/>
              <a:pPr algn="r"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485CF6C-F567-4ADF-B754-BD7E80C56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B4E6F3B-1472-4864-8112-7D46668F2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D053FCB-F0CE-4BE0-818E-DFF6C0FE5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90A91648-3828-40F5-96F0-7B8EEFE7E161}" type="slidenum">
              <a:rPr lang="en-US" altLang="en-US" sz="1200" smtClean="0">
                <a:solidFill>
                  <a:srgbClr val="000000"/>
                </a:solidFill>
              </a:rPr>
              <a:pPr algn="r"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D08DD0C2-016A-4B07-9EB1-D21CBC076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24130CA-589C-41FA-9788-ACC250101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439C350-BA80-4676-BD7E-26857CDF3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C71B2721-4A30-4FB1-B9BB-C36296CAE29C}" type="slidenum">
              <a:rPr lang="en-US" altLang="en-US" sz="1200" smtClean="0"/>
              <a:pPr algn="r"/>
              <a:t>31</a:t>
            </a:fld>
            <a:endParaRPr lang="en-US" altLang="en-US" sz="12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0BEE892D-F706-4A53-8F9F-79E599801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4EB8BEF2-B53F-49E2-B148-29A7AA810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98411A2-1F82-4E94-AD04-CCC7044B8B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E257BDA9-5714-4602-9034-5A25C17B9BF2}" type="slidenum">
              <a:rPr lang="en-US" altLang="en-US" sz="1200" smtClean="0">
                <a:solidFill>
                  <a:srgbClr val="000000"/>
                </a:solidFill>
              </a:rPr>
              <a:pPr algn="r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B043EFD1-67A8-4F41-8305-2EBDBE34A7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DB7B5B4A-A274-4FBB-BCC1-C49D5252C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1D55CDDF-B267-4728-9E6F-F316E843B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8F80C69C-FBAE-42AF-8D15-2DCAEC2E5530}" type="slidenum">
              <a:rPr lang="en-US" altLang="en-US" sz="1200" smtClean="0"/>
              <a:pPr algn="r"/>
              <a:t>33</a:t>
            </a:fld>
            <a:endParaRPr lang="en-US" altLang="en-US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3DA0E9B-F574-4687-A37A-307C5A0B9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C6B3E761-AB88-4F42-A626-CD53F773E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DBDBF02F-FAD7-4692-917B-7D9C37FE2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A022BD58-6860-4E88-ABB4-CDA063CAA0E9}" type="slidenum">
              <a:rPr lang="en-US" altLang="en-US" sz="1200" smtClean="0"/>
              <a:pPr algn="r"/>
              <a:t>34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9744517-2CCB-4096-92CA-0AF858E7E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5F7E802A-CDD5-4DE6-8FF6-CB76AF577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54EEFCDD-3C55-4C0D-99C8-EA2E3DFAD4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EAB1A589-C8F0-44D5-92AF-2AE1D29158C4}" type="slidenum">
              <a:rPr lang="en-US" altLang="en-US" sz="1200" smtClean="0">
                <a:solidFill>
                  <a:srgbClr val="000000"/>
                </a:solidFill>
              </a:rPr>
              <a:pPr algn="r"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21DFA1B-5985-4EB9-AF40-83ABD6C04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16FAA2F0-828D-4F19-B6DF-71D57B94B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5AFC786A-DFBA-4522-87F9-891B546C09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FFE5BA21-7026-47DB-8328-80D4935B2179}" type="slidenum">
              <a:rPr lang="en-US" altLang="en-US" sz="1200" smtClean="0">
                <a:solidFill>
                  <a:srgbClr val="000000"/>
                </a:solidFill>
              </a:rPr>
              <a:pPr algn="r"/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AB2624D6-E05B-4C60-AB6E-FF4685CE0B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38F7DF05-0643-4EC1-A5EE-CF9BD8729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6B62AB5E-0DCA-4808-AB5D-FBDD996A7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576FB3F4-11EA-4880-BE55-A00DE7C6659A}" type="slidenum">
              <a:rPr lang="en-US" altLang="en-US" sz="1200" smtClean="0"/>
              <a:pPr algn="r"/>
              <a:t>37</a:t>
            </a:fld>
            <a:endParaRPr lang="en-US" altLang="en-US" sz="12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B2790EF7-6B61-46EA-A282-806FB7A2E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FEE9F98F-460D-49B4-B46E-2798DE053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EF3DBD2-B747-4B14-9488-7F1FBCE96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B07DBCBF-0851-487E-9C0C-EFC1360A24EC}" type="slidenum">
              <a:rPr lang="en-US" altLang="en-US" sz="1200" smtClean="0">
                <a:solidFill>
                  <a:srgbClr val="000000"/>
                </a:solidFill>
              </a:rPr>
              <a:pPr algn="r"/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F7C7A07-4BE6-4D1D-B3D5-543E234EF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F9373F2D-3F11-4ADF-9C73-7597A7056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D7C4C114-2BAE-45FE-A438-EDFE2E93D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792C64F1-C74C-4624-8F97-F6DDF2EFCE5A}" type="slidenum">
              <a:rPr lang="en-US" altLang="en-US" sz="1200" smtClean="0">
                <a:solidFill>
                  <a:srgbClr val="000000"/>
                </a:solidFill>
              </a:rPr>
              <a:pPr algn="r"/>
              <a:t>39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FF969C55-F39A-496D-BA53-6E5C2FBA2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AE80B36F-B126-444D-9C8A-DFDDF6FD3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EE6E8FDA-39E0-49F8-8E5E-E0315ACA0C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062FCCDE-7B39-4623-8051-88155B886B35}" type="slidenum">
              <a:rPr lang="en-US" altLang="en-US" sz="1200" smtClean="0">
                <a:solidFill>
                  <a:srgbClr val="000000"/>
                </a:solidFill>
              </a:rPr>
              <a:pPr algn="r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6C0DF21-A49C-4F82-8679-3D797CF8E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B6B59E0-D498-4D75-8083-B5204B577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60ACBF43-9537-429A-85B3-DBE9987B6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2EEA0D21-9B78-44C4-9FA9-CAD64A5BFC6F}" type="slidenum">
              <a:rPr lang="en-US" altLang="en-US" sz="1200" smtClean="0"/>
              <a:pPr algn="r"/>
              <a:t>40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5250A2CD-5039-4BAB-AD11-AB0E7D0CB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3C40FE5E-9FE7-47AF-ADDF-AC4C50FF9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0ACFF776-E231-4853-8800-63E5AE99A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8567F17D-0A43-4770-A308-2E09F6AC78BA}" type="slidenum">
              <a:rPr lang="en-US" altLang="en-US" sz="1200" smtClean="0">
                <a:solidFill>
                  <a:srgbClr val="000000"/>
                </a:solidFill>
              </a:rPr>
              <a:pPr algn="r"/>
              <a:t>41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1DA1FA5-5046-4C84-ADF4-C24FF30C8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2698101-9572-45A6-A6F4-C6ABE5463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BC75EA3-9686-42BE-9D06-6559B01A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FD07C153-08C3-4DAA-9DAB-C90D750FCBE2}" type="slidenum">
              <a:rPr lang="en-US" altLang="en-US" sz="1200" smtClean="0">
                <a:solidFill>
                  <a:srgbClr val="000000"/>
                </a:solidFill>
              </a:rPr>
              <a:pPr algn="r"/>
              <a:t>42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FE9C0D50-5035-4807-9E6E-73ECC70F83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D39DD66-AB64-42EB-8F20-E3DA25A30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000E49D2-DE38-4F50-AECB-D11A033D3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40413274-A2EC-41FB-94D7-4B71E3F91A9A}" type="slidenum">
              <a:rPr lang="en-US" altLang="en-US" sz="1200" smtClean="0">
                <a:solidFill>
                  <a:srgbClr val="000000"/>
                </a:solidFill>
              </a:rPr>
              <a:pPr algn="r"/>
              <a:t>43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1DAB8B4-DFDA-4DCE-96CF-4D2A59106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805398A-DE97-40B3-8287-BCB8F73D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F75695B-5F5C-4E67-8E3C-AF74277DD9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BEDE751E-09D4-486C-B417-93F0E21F82E9}" type="slidenum">
              <a:rPr lang="en-US" altLang="en-US" sz="1200" smtClean="0"/>
              <a:pPr algn="r"/>
              <a:t>44</a:t>
            </a:fld>
            <a:endParaRPr lang="en-US" altLang="en-US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820DC476-F62E-4DE6-BFF2-78DC045341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6EE1370-DBA7-4C73-B947-4A144FB287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DCBD5988-F952-4FF6-B395-CFED0EC24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BEB14A37-333F-4858-9777-6199AB655E39}" type="slidenum">
              <a:rPr lang="en-US" altLang="en-US" sz="1200" smtClean="0"/>
              <a:pPr algn="r"/>
              <a:t>45</a:t>
            </a:fld>
            <a:endParaRPr lang="en-US" altLang="en-US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5D750195-0B94-4696-BF3D-D8C69DFC6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821BE02D-2D4C-4116-8C0B-AF8B39612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38797411-C528-4B02-A3D0-D7848C0AD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09AB5D95-4A43-4264-8009-EB7DBBE52B0F}" type="slidenum">
              <a:rPr lang="en-US" altLang="en-US" sz="1200" smtClean="0"/>
              <a:pPr algn="r"/>
              <a:t>46</a:t>
            </a:fld>
            <a:endParaRPr lang="en-US" altLang="en-US" sz="12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D8B22B4-3B13-47F7-9CF4-CE5B83C84B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42C9B7F-D203-4571-ABFD-61DB61347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5E99E73C-F5FF-4975-AD2B-E86CE6F079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AA81BAC2-55B1-497A-9B60-64B960B3ACEC}" type="slidenum">
              <a:rPr lang="en-US" altLang="en-US" sz="1200" smtClean="0">
                <a:solidFill>
                  <a:srgbClr val="000000"/>
                </a:solidFill>
              </a:rPr>
              <a:pPr algn="r"/>
              <a:t>47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88417B3C-EAE2-4EA3-A813-153F39762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F462F348-9548-485E-8FE4-E4CA571B0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918A9F4-D87A-4458-AF72-79CB91C3D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BF0D5193-C93D-4BD8-B570-423E7AB13A3E}" type="slidenum">
              <a:rPr lang="en-US" altLang="en-US" sz="1200" smtClean="0">
                <a:solidFill>
                  <a:srgbClr val="000000"/>
                </a:solidFill>
              </a:rPr>
              <a:pPr algn="r"/>
              <a:t>48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DA020227-9B29-4AE0-BE03-2FB6C439E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1C32DE5A-7529-421D-AEAA-9558597E4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2FC3B5F9-3014-44C0-B9B7-283F849FC1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443698B5-9C67-4A38-8DA2-1A91052F9B30}" type="slidenum">
              <a:rPr lang="en-US" altLang="en-US" sz="1200" smtClean="0">
                <a:solidFill>
                  <a:srgbClr val="000000"/>
                </a:solidFill>
              </a:rPr>
              <a:pPr algn="r"/>
              <a:t>49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1E96B806-F179-4D6F-8109-1CCF09DCE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05C58914-EE1A-4535-8445-2051227294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EE180528-05D7-4689-8A8C-DD056C4999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7106E237-9BF9-4896-8729-C5FF87852EBC}" type="slidenum">
              <a:rPr lang="en-US" altLang="en-US" sz="1200" smtClean="0">
                <a:solidFill>
                  <a:srgbClr val="000000"/>
                </a:solidFill>
              </a:rPr>
              <a:pPr algn="r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EE0E96A-D492-4FA7-A689-2D8BE9C43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05155A9-24F7-441C-B218-8004C37290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96A300D1-8DB6-4737-9F2C-F7DA6AC3F3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5D37F8A6-697F-41DC-86F2-522502958DB6}" type="slidenum">
              <a:rPr lang="en-US" altLang="en-US" sz="1200" smtClean="0">
                <a:solidFill>
                  <a:srgbClr val="000000"/>
                </a:solidFill>
              </a:rPr>
              <a:pPr algn="r"/>
              <a:t>50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186472DC-B1F7-4C0F-B602-602AF9A1AA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7A9284AE-2C26-4030-9A9D-496BEA9AA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7B10DC7-30B5-4B8F-B939-D1A09717F4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F5C42A53-FF27-40E2-8B1E-DA874FA63D19}" type="slidenum">
              <a:rPr lang="en-US" altLang="en-US" sz="1200" smtClean="0">
                <a:solidFill>
                  <a:srgbClr val="000000"/>
                </a:solidFill>
              </a:rPr>
              <a:pPr algn="r"/>
              <a:t>51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729FB1D5-3BF5-476D-A32D-D02070138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F17A69FE-47BC-4F4D-88F8-1CB0847C16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875ED8A9-5135-4D7B-96CB-CABFF0A03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01E87AF0-7DE2-4443-9380-C6BA1C525A5E}" type="slidenum">
              <a:rPr lang="en-US" altLang="en-US" sz="1200" smtClean="0">
                <a:solidFill>
                  <a:srgbClr val="000000"/>
                </a:solidFill>
              </a:rPr>
              <a:pPr algn="r"/>
              <a:t>52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C1FC03E0-79E0-4027-AFC9-A2EE5C85A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012DF3F-70B2-4FA1-87AA-E6BE05D94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EC3B8843-81F0-4FE7-874F-4D67DDBB0F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F9AF2D45-EBC9-4F8B-A5A1-714E393F0409}" type="slidenum">
              <a:rPr lang="en-US" altLang="en-US" sz="1200" smtClean="0">
                <a:solidFill>
                  <a:srgbClr val="000000"/>
                </a:solidFill>
              </a:rPr>
              <a:pPr algn="r"/>
              <a:t>53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B90435BF-CFAD-4213-875F-46381EA178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BA0F6607-B3B3-4F25-A652-FD557E9CD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8CBD3B4-756F-4D76-9E76-D641A464D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548E99B8-6C36-4F42-BAC3-D684CCF5B5C7}" type="slidenum">
              <a:rPr lang="en-US" altLang="en-US" sz="1200" smtClean="0">
                <a:solidFill>
                  <a:srgbClr val="000000"/>
                </a:solidFill>
              </a:rPr>
              <a:pPr algn="r"/>
              <a:t>54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953FEBFA-FAA3-456A-A5A4-2788D6FD6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6F079C53-2368-4752-86EE-E0F5B728D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B6417CA1-B294-4355-9358-5D1A097971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4B2F37E1-E0C8-493C-AA61-ECE797FDFD30}" type="slidenum">
              <a:rPr lang="en-US" altLang="en-US" sz="1200" smtClean="0">
                <a:solidFill>
                  <a:srgbClr val="000000"/>
                </a:solidFill>
              </a:rPr>
              <a:pPr algn="r"/>
              <a:t>55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20534F97-D773-4E86-A68A-9B77DE268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E3BB2CCB-8670-4D47-9BFB-BC95EEF79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D531F77D-EBAD-401F-B328-05440C4A11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7A9262E3-ADB6-466A-B0DD-1D8B6606060D}" type="slidenum">
              <a:rPr lang="en-US" altLang="en-US" sz="1200" smtClean="0">
                <a:solidFill>
                  <a:srgbClr val="000000"/>
                </a:solidFill>
              </a:rPr>
              <a:pPr algn="r"/>
              <a:t>56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A548383E-F165-4409-AC9A-65237242D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9D8FA693-B920-44AC-988C-6A9FA860C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890D0565-D2BF-4FE4-8EE3-F805035D64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4BB3F2E5-7E00-4860-8766-1CFFA91D15FA}" type="slidenum">
              <a:rPr lang="en-US" altLang="en-US" sz="1200" smtClean="0"/>
              <a:pPr algn="r"/>
              <a:t>57</a:t>
            </a:fld>
            <a:endParaRPr lang="en-US" altLang="en-US" sz="1200"/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99D1A4C5-09AC-4422-B218-859ACD951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DF68D4DB-F208-4D81-8EDC-B907D066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59F34D3-FACE-4650-BDAC-56E85EC8E1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5B92CCDB-15EE-429A-BE39-175C065351A8}" type="slidenum">
              <a:rPr lang="en-US" altLang="en-US" sz="1200" smtClean="0">
                <a:solidFill>
                  <a:srgbClr val="000000"/>
                </a:solidFill>
              </a:rPr>
              <a:pPr algn="r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907C50A-A836-4C36-96C7-1FB208E9B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CD3BE7D-9028-476A-B9FD-CAF1CD6E3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AA07801-D3A9-4BE8-A9B2-B26A1CD72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B093D61F-4E1E-4510-85C4-EFD09E432021}" type="slidenum">
              <a:rPr lang="en-US" altLang="en-US" sz="1200" smtClean="0">
                <a:solidFill>
                  <a:srgbClr val="000000"/>
                </a:solidFill>
              </a:rPr>
              <a:pPr algn="r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F6E6A8A-86D8-421E-A50C-B3224E846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91D1B4A-0E11-4E71-967B-06DDF9F96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3CE896F-3E92-4D13-BC35-7BA636D309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E0BE8D55-9CA9-4D2A-859D-4E40EE365B32}" type="slidenum">
              <a:rPr lang="en-US" altLang="en-US" sz="1200" smtClean="0"/>
              <a:pPr algn="r"/>
              <a:t>8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3608141-B3A3-4D20-AEFC-E477E071A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1D7A9BB-5E7C-4417-91A7-75E5CD49C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3FA3E1F-00E7-4D0A-BCB3-535624049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1pPr>
            <a:lvl2pPr marL="742950" indent="-28575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2pPr>
            <a:lvl3pPr marL="11430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3pPr>
            <a:lvl4pPr marL="16002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4pPr>
            <a:lvl5pPr marL="2057400" indent="-228600" algn="ctr"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ヒラギノ角ゴ Pro W3"/>
                <a:cs typeface="ヒラギノ角ゴ Pro W3"/>
              </a:defRPr>
            </a:lvl9pPr>
          </a:lstStyle>
          <a:p>
            <a:pPr algn="r"/>
            <a:fld id="{C3456142-6BA0-44D8-AA4E-59F443BFA764}" type="slidenum">
              <a:rPr lang="en-US" altLang="en-US" sz="1200" smtClean="0"/>
              <a:pPr algn="r"/>
              <a:t>9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BB93731-3055-476C-8FF0-8FBE5F382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3513DC5-1BA6-4FA9-ABDA-76ACDB660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2610154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3394178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762681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3168319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656727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897125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623968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8537232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096058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83885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057198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07799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pt pg bkgd-1.png">
            <a:extLst>
              <a:ext uri="{FF2B5EF4-FFF2-40B4-BE49-F238E27FC236}">
                <a16:creationId xmlns:a16="http://schemas.microsoft.com/office/drawing/2014/main" id="{B91AA2D9-D292-461C-885A-192CE45973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8817AFE0-F48B-40E6-A94F-C8F449E8E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C9E5215-3189-46E7-8B2C-F284180E1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ut/>
  </p:transition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 kern="1200" spc="-150">
          <a:solidFill>
            <a:srgbClr val="760525"/>
          </a:solidFill>
          <a:latin typeface="Arial"/>
          <a:ea typeface="ヒラギノ角ゴ Pro W3" charset="-128"/>
          <a:cs typeface="ヒラギノ角ゴ Pro W3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760525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60525"/>
        </a:buClr>
        <a:buFont typeface="Webdings" panose="05030102010509060703" pitchFamily="18" charset="2"/>
        <a:buChar char="4"/>
        <a:defRPr sz="3000">
          <a:solidFill>
            <a:schemeClr val="tx1"/>
          </a:solidFill>
          <a:latin typeface="Arial"/>
          <a:ea typeface="ヒラギノ角ゴ Pro W3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pt title pg bkgd-1.png">
            <a:extLst>
              <a:ext uri="{FF2B5EF4-FFF2-40B4-BE49-F238E27FC236}">
                <a16:creationId xmlns:a16="http://schemas.microsoft.com/office/drawing/2014/main" id="{D17799FB-4307-45A3-A64B-831D2E36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033">
            <a:extLst>
              <a:ext uri="{FF2B5EF4-FFF2-40B4-BE49-F238E27FC236}">
                <a16:creationId xmlns:a16="http://schemas.microsoft.com/office/drawing/2014/main" id="{079B5687-AA42-4C1D-A480-513778B04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248400"/>
            <a:ext cx="5095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/>
              <a:t>218F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4A5695-E297-4854-A933-E5A33907B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3055938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Area and Division Director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86E717-80D9-481E-AC83-90EA9CF68F0B}"/>
              </a:ext>
            </a:extLst>
          </p:cNvPr>
          <p:cNvSpPr txBox="1"/>
          <p:nvPr/>
        </p:nvSpPr>
        <p:spPr>
          <a:xfrm>
            <a:off x="2409825" y="3665538"/>
            <a:ext cx="4310063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-150" dirty="0">
                <a:solidFill>
                  <a:schemeClr val="accent6"/>
                </a:solidFill>
                <a:latin typeface="Arial"/>
                <a:ea typeface="+mn-ea"/>
                <a:cs typeface="Arial"/>
              </a:rPr>
              <a:t>The First Class</a:t>
            </a:r>
          </a:p>
          <a:p>
            <a:pPr algn="ctr">
              <a:defRPr/>
            </a:pPr>
            <a:r>
              <a:rPr lang="en-US" sz="4800" b="1" spc="-150" dirty="0">
                <a:solidFill>
                  <a:schemeClr val="accent6"/>
                </a:solidFill>
                <a:latin typeface="Arial"/>
                <a:ea typeface="+mn-ea"/>
                <a:cs typeface="Arial"/>
              </a:rPr>
              <a:t>Club Coach</a:t>
            </a:r>
          </a:p>
        </p:txBody>
      </p:sp>
      <p:sp>
        <p:nvSpPr>
          <p:cNvPr id="4102" name="TextBox 1">
            <a:extLst>
              <a:ext uri="{FF2B5EF4-FFF2-40B4-BE49-F238E27FC236}">
                <a16:creationId xmlns:a16="http://schemas.microsoft.com/office/drawing/2014/main" id="{D8AF27CA-599D-4B19-A1BF-AE8FD5614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665538"/>
            <a:ext cx="434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00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E394527A-37B3-40FB-ABEC-D47D0811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98B600-8F4F-4B07-AFBB-292A07AF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0D73324-AAF6-4786-83C1-059E82489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05000"/>
            <a:ext cx="685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Observe club dynamics.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219387FD-6D42-4338-8328-BE354612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91CE34-AE74-4214-A470-A0C31EB3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8B6BB8-A4CA-4354-91EC-62EF248C8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05000"/>
            <a:ext cx="685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Develop a personal rapport with members.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E157942C-FDF8-4D23-AA1D-9EA6A44B9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3EBAAD-7557-4079-9C35-9E284DE3C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F5A965-C749-431F-BF83-60418856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05000"/>
            <a:ext cx="685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Gain their trust and respect.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FDE68C82-577C-4F0C-B39B-4D1CCFC1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2EF977-2CB1-4F61-87F6-3A6720B2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63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D20834B-0C39-4BF9-9AD6-DAA27EA23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05000"/>
            <a:ext cx="685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Use the Club Coach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Troubleshooting Guide.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F47112D2-BC2D-4D9D-A354-15B3192D7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8972C37-1996-4F98-AD69-9E0359B3D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629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Foster a sense of ownership.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1D176DC-9543-4C1C-8275-8114F66C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006475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2366D165-B910-432E-89C7-BA277C368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30BB876-B46C-4F09-B234-183E2BF5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629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Emphasize teamwork.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A36C8DDB-A26A-43B8-AC97-3A7E0626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006475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D854948C-657A-4E72-B6A0-280A9742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7A179E8-E6F8-4843-9BE8-3920370CD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629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Let them know that you are there to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help them.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32A617B9-27B8-4501-BA03-B9282A5A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006475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1CA7CDF5-F930-4F4A-BB3D-EC5C810DA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42DC9A2-4AE9-423A-B1A6-13B96D1DF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629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Encourage clubs to use other clubs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as models.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AFFE84B-8217-44D0-9704-1F67D81C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006475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F5E642DF-D635-49F9-9A5F-96CBAF238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4BA6C09-CDCB-4A1F-BED6-C3BB9D6E5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629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Support the addition of their own unique style.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3CFC4C0-823D-4571-8E2A-A75F5B4D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006475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Making the Club Connection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>
            <a:extLst>
              <a:ext uri="{FF2B5EF4-FFF2-40B4-BE49-F238E27FC236}">
                <a16:creationId xmlns:a16="http://schemas.microsoft.com/office/drawing/2014/main" id="{586FFFD9-079E-48BD-AAE5-A7465070A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3CC720-C75B-454B-A53B-A18A3FEB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8" y="99695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Status Check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7D0C2C5-4FB2-4721-AD20-2500101A6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Have the club conduct </a:t>
            </a:r>
            <a:r>
              <a:rPr lang="en-US" altLang="en-US" sz="2800" i="1"/>
              <a:t>Moments of Truth.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endParaRPr lang="en-US" altLang="en-US" sz="28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8B9FC254-BA62-4B64-BF11-0D55AC9D8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315200" cy="4343400"/>
          </a:xfrm>
        </p:spPr>
        <p:txBody>
          <a:bodyPr/>
          <a:lstStyle/>
          <a:p>
            <a:pPr marL="458788" indent="-458788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Club coach qualifications</a:t>
            </a:r>
          </a:p>
          <a:p>
            <a:pPr marL="458788" indent="-458788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Why a club coach is needed</a:t>
            </a:r>
          </a:p>
          <a:p>
            <a:pPr marL="458788" indent="-458788" eaLnBrk="1" hangingPunct="1">
              <a:lnSpc>
                <a:spcPct val="110000"/>
              </a:lnSpc>
              <a:spcBef>
                <a:spcPct val="0"/>
              </a:spcBef>
              <a:spcAft>
                <a:spcPts val="16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How to be an effective club coach</a:t>
            </a:r>
          </a:p>
        </p:txBody>
      </p:sp>
      <p:sp>
        <p:nvSpPr>
          <p:cNvPr id="6147" name="Rectangle 10">
            <a:extLst>
              <a:ext uri="{FF2B5EF4-FFF2-40B4-BE49-F238E27FC236}">
                <a16:creationId xmlns:a16="http://schemas.microsoft.com/office/drawing/2014/main" id="{B6CDC7F5-E4C0-44DC-9215-CE5B5EDD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4F87E5-5FB5-41A0-8B4B-AF7199B5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Introduction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>
            <a:extLst>
              <a:ext uri="{FF2B5EF4-FFF2-40B4-BE49-F238E27FC236}">
                <a16:creationId xmlns:a16="http://schemas.microsoft.com/office/drawing/2014/main" id="{A4B4D9F0-D896-4746-A690-86727DE2A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3A63F66-4315-4369-83A1-7874FD56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8" y="99695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Status Check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C6EF28D-C3FD-4FB3-9E23-C9B344930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Help identify strengths and challenges.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C66331B8-50B1-49B4-BA22-A5A2F0B1E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8B3234A-27FB-47E6-B5EB-4FE0D4BF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8" y="99695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Status Check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7CC388A-37F8-43C0-8833-676353DB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Facilitate a discussion of the strengths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and challenges.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>
            <a:extLst>
              <a:ext uri="{FF2B5EF4-FFF2-40B4-BE49-F238E27FC236}">
                <a16:creationId xmlns:a16="http://schemas.microsoft.com/office/drawing/2014/main" id="{EEB6A929-C936-4C87-8139-730FCC35C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D3FD41-3BE9-4FC0-829A-779B16AC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8" y="97155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Meetings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A9287DD-D958-4E5F-B88D-7F1592C36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934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Teach the club how to plan and produce club meetings.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8A2C70F8-D6D0-4DE2-8812-EC09DEB7F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CF01C7-E2D3-4B9E-8081-D866A4507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8" y="97155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Meetings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5AC8CB7-8745-4981-86FB-64A848250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934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Ensure the vice president education reviews the </a:t>
            </a:r>
            <a:r>
              <a:rPr lang="en-US" altLang="en-US" sz="2800" i="1">
                <a:solidFill>
                  <a:srgbClr val="000000"/>
                </a:solidFill>
              </a:rPr>
              <a:t>Club Leadership Handbook.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6179009D-1D77-4475-9B71-0E10CFF38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7A7484-C408-43E3-BBB3-59ACCB107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38" y="97155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Meetings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2BDFE15-68D3-410E-A8EB-2C2ECCF5C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934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Show club leaders how to find and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use other tools.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>
            <a:extLst>
              <a:ext uri="{FF2B5EF4-FFF2-40B4-BE49-F238E27FC236}">
                <a16:creationId xmlns:a16="http://schemas.microsoft.com/office/drawing/2014/main" id="{F8DAD91E-4748-4EE1-8F96-948E8F3C7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400800"/>
            <a:ext cx="3190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DD3B18-9EB6-42B6-9DD7-F73B73CD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004888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Quality Clubs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16AC44E-6C4B-45A8-B61B-792FFE84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1200"/>
            <a:ext cx="6705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Quality clubs have a member service perspective.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B5E75C5F-91CE-4458-BB7A-97A6B77B1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400800"/>
            <a:ext cx="3190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3C8E9C-6A1E-46F3-B058-E37704BF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004888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Quality Clubs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66B0FD6-4C1E-419C-BB05-619CC2EC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1200"/>
            <a:ext cx="6705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The club</a:t>
            </a:r>
            <a:r>
              <a:rPr lang="ja-JP" altLang="en-US" sz="2800">
                <a:solidFill>
                  <a:srgbClr val="000000"/>
                </a:solidFill>
              </a:rPr>
              <a:t>’</a:t>
            </a:r>
            <a:r>
              <a:rPr lang="en-US" altLang="ja-JP" sz="2800">
                <a:solidFill>
                  <a:srgbClr val="000000"/>
                </a:solidFill>
              </a:rPr>
              <a:t>s criteria for service reflect quality and reliability.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98863FAE-B668-4C92-B28E-6A66DE46C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6400800"/>
            <a:ext cx="3190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FCDF945-AC2D-4229-B9B2-E5A7BC1DA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004888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Quality Clubs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B19D2EA-17C3-44C2-BE36-F5FC2CEAB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1200"/>
            <a:ext cx="6705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Recommend displaying the Moments of Truth Club Quality Standards Evaluation.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C020629C-7D73-442D-89FF-B31DA0FA0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28010E-A884-40FB-8ADE-CAE8DABA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263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Membership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E760994-2B65-4670-9930-92FF88B10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62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It takes 20 members to support a club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>
            <a:extLst>
              <a:ext uri="{FF2B5EF4-FFF2-40B4-BE49-F238E27FC236}">
                <a16:creationId xmlns:a16="http://schemas.microsoft.com/office/drawing/2014/main" id="{795ECE3C-0C34-4060-B5B0-62A9F7870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957140F-8037-4D13-92F2-F2017EDE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263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Membership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0E4C7C-F014-4B0A-ACD3-F1E49F2C1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62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Combat attrition with a membership-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building culture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935E922A-856A-49CC-B096-D6CA054C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56B8F4-EE6E-4011-9A64-D9A5F148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Club Coach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DDA8B58-ECF6-440A-935A-D840DC5A3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Builds a rapport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>
            <a:extLst>
              <a:ext uri="{FF2B5EF4-FFF2-40B4-BE49-F238E27FC236}">
                <a16:creationId xmlns:a16="http://schemas.microsoft.com/office/drawing/2014/main" id="{48A7881C-4B56-4015-9234-69C467C32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10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1D36DC-5AE6-4B01-A39A-D5D478C0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7263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Membership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0DBB54F-B28E-4BFE-B707-5D833CA6F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62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Run club membership contests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7F38E792-4CDB-4F58-AD35-694E00CBC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12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72D1D5-D965-48FF-9A0A-EE65D45D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Membership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4D39BF-C5A4-4D59-978A-8A35440D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Retaining members provides continuity </a:t>
            </a:r>
            <a:br>
              <a:rPr lang="en-US" altLang="en-US" sz="2800"/>
            </a:br>
            <a:r>
              <a:rPr lang="en-US" altLang="en-US" sz="2800"/>
              <a:t>and assures a strong leadership base.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>
            <a:extLst>
              <a:ext uri="{FF2B5EF4-FFF2-40B4-BE49-F238E27FC236}">
                <a16:creationId xmlns:a16="http://schemas.microsoft.com/office/drawing/2014/main" id="{92CDB592-28F2-4D19-B654-C818472AC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12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18D34C-0F82-424A-980E-94587D66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Membership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EA753BA-8064-418C-B036-72EA6E8ED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Every member is responsible for keeping all other members satisfied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and involved in the club.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0DFC822F-55C9-40C1-8C79-94D8B62286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2286000"/>
            <a:ext cx="7086600" cy="3581400"/>
          </a:xfrm>
        </p:spPr>
        <p:txBody>
          <a:bodyPr/>
          <a:lstStyle/>
          <a:p>
            <a:pPr marL="514350" indent="-51435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Annual Individual Member Program</a:t>
            </a:r>
          </a:p>
          <a:p>
            <a:pPr marL="514350" indent="-51435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Talk Up Toastmasters!</a:t>
            </a:r>
          </a:p>
          <a:p>
            <a:pPr marL="514350" indent="-51435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Smedley Award</a:t>
            </a:r>
          </a:p>
          <a:p>
            <a:pPr marL="514350" indent="-51435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Beat the Clock</a:t>
            </a:r>
          </a:p>
        </p:txBody>
      </p:sp>
      <p:sp>
        <p:nvSpPr>
          <p:cNvPr id="69635" name="Rectangle 12">
            <a:extLst>
              <a:ext uri="{FF2B5EF4-FFF2-40B4-BE49-F238E27FC236}">
                <a16:creationId xmlns:a16="http://schemas.microsoft.com/office/drawing/2014/main" id="{7740C978-B3D9-49B4-BF3E-29F650504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11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6C7BD8-8630-4478-B3A5-E10A78B0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1173163"/>
            <a:ext cx="4724400" cy="11430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Toastmasters Membership Contests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BACA3E9B-08D1-4C7C-A842-275D0FE554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057400"/>
            <a:ext cx="7086600" cy="3581400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Post member progress charts at every meeting</a:t>
            </a:r>
          </a:p>
        </p:txBody>
      </p:sp>
      <p:sp>
        <p:nvSpPr>
          <p:cNvPr id="71683" name="Rectangle 12">
            <a:extLst>
              <a:ext uri="{FF2B5EF4-FFF2-40B4-BE49-F238E27FC236}">
                <a16:creationId xmlns:a16="http://schemas.microsoft.com/office/drawing/2014/main" id="{9A25734E-24E3-4985-80F3-623D3CC43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13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199F08-FE8E-4A09-A500-A5F817CF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1204913"/>
            <a:ext cx="6934200" cy="7620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D49E9976-65A9-4155-A67F-D0AA26392B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057400"/>
            <a:ext cx="7086600" cy="3581400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Formally recognize members achieving any education award</a:t>
            </a:r>
          </a:p>
        </p:txBody>
      </p:sp>
      <p:sp>
        <p:nvSpPr>
          <p:cNvPr id="73731" name="Rectangle 12">
            <a:extLst>
              <a:ext uri="{FF2B5EF4-FFF2-40B4-BE49-F238E27FC236}">
                <a16:creationId xmlns:a16="http://schemas.microsoft.com/office/drawing/2014/main" id="{EC7A1030-326A-482B-BC9F-4CD11CC42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8F4EC1-4BEF-4D9D-96C0-D6C9EC8C9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1204913"/>
            <a:ext cx="6934200" cy="7620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99F07443-6293-4B49-B303-365A61CBD1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057400"/>
            <a:ext cx="7086600" cy="3581400"/>
          </a:xfrm>
        </p:spPr>
        <p:txBody>
          <a:bodyPr/>
          <a:lstStyle/>
          <a:p>
            <a:pPr marL="457200" indent="-457200" eaLnBrk="1" hangingPunct="1"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Mention achievements in club newsletters and on the website.</a:t>
            </a:r>
          </a:p>
        </p:txBody>
      </p:sp>
      <p:sp>
        <p:nvSpPr>
          <p:cNvPr id="75779" name="Rectangle 12">
            <a:extLst>
              <a:ext uri="{FF2B5EF4-FFF2-40B4-BE49-F238E27FC236}">
                <a16:creationId xmlns:a16="http://schemas.microsoft.com/office/drawing/2014/main" id="{575C07FB-1B06-45E1-AEC7-9B83F3CC1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0456E5-3B2C-42C3-91FF-AB8BD0DA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88" y="1204913"/>
            <a:ext cx="6934200" cy="7620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>
            <a:extLst>
              <a:ext uri="{FF2B5EF4-FFF2-40B4-BE49-F238E27FC236}">
                <a16:creationId xmlns:a16="http://schemas.microsoft.com/office/drawing/2014/main" id="{89AFE199-0760-4B11-9A57-325401F38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14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471D32-0D29-48FA-AB76-ECA82462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019175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C79257-2A49-472E-BF49-A26E23C05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Emphasize the importance of recognizing members.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>
            <a:extLst>
              <a:ext uri="{FF2B5EF4-FFF2-40B4-BE49-F238E27FC236}">
                <a16:creationId xmlns:a16="http://schemas.microsoft.com/office/drawing/2014/main" id="{7FE69B6F-BDF8-4C81-9F0F-C4A620C8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14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C4097F-95F0-40DA-AD7A-83016604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019175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47CE1BC-DAD7-41FC-8A29-45541F319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Encourage corporate clubs to use the company</a:t>
            </a:r>
            <a:r>
              <a:rPr lang="en-US" altLang="ja-JP" sz="2800">
                <a:solidFill>
                  <a:srgbClr val="000000"/>
                </a:solidFill>
              </a:rPr>
              <a:t> email, intranet, and newsletter </a:t>
            </a:r>
            <a:br>
              <a:rPr lang="en-US" altLang="ja-JP" sz="2800">
                <a:solidFill>
                  <a:srgbClr val="000000"/>
                </a:solidFill>
              </a:rPr>
            </a:br>
            <a:r>
              <a:rPr lang="en-US" altLang="ja-JP" sz="2800">
                <a:solidFill>
                  <a:srgbClr val="000000"/>
                </a:solidFill>
              </a:rPr>
              <a:t>to recognize members.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>
            <a:extLst>
              <a:ext uri="{FF2B5EF4-FFF2-40B4-BE49-F238E27FC236}">
                <a16:creationId xmlns:a16="http://schemas.microsoft.com/office/drawing/2014/main" id="{2FB18FBA-DDA5-4C02-9F13-F9F44BA7D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14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B4BF70-DCDA-4B3E-81B0-16EFC5A1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019175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Recognize Achievement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EDF636C-F701-456A-8A92-2A040D0F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Publicize the club</a:t>
            </a:r>
            <a:r>
              <a:rPr lang="ja-JP" altLang="en-US" sz="2800">
                <a:solidFill>
                  <a:srgbClr val="000000"/>
                </a:solidFill>
              </a:rPr>
              <a:t>’</a:t>
            </a:r>
            <a:r>
              <a:rPr lang="en-US" altLang="ja-JP" sz="2800">
                <a:solidFill>
                  <a:srgbClr val="000000"/>
                </a:solidFill>
              </a:rPr>
              <a:t>s achievement in the Distinguished Club Program.</a:t>
            </a:r>
            <a:endParaRPr lang="en-US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3E042D86-CF04-4C41-91D9-0BA39C14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EC67CA0-7D84-4C39-8432-7F1CDBA1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Club Coach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5E6A108-8F22-42F6-A7AE-C593F4DEA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Observes and analyzes the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club environment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>
            <a:extLst>
              <a:ext uri="{FF2B5EF4-FFF2-40B4-BE49-F238E27FC236}">
                <a16:creationId xmlns:a16="http://schemas.microsoft.com/office/drawing/2014/main" id="{2F9A04AF-C880-434C-8F9D-189E87574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15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A137D6-AF6D-4145-9F7E-8B246290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355A1D5-4B41-456C-9EF6-43C0F31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705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A vision is what members want their club to become.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>
            <a:extLst>
              <a:ext uri="{FF2B5EF4-FFF2-40B4-BE49-F238E27FC236}">
                <a16:creationId xmlns:a16="http://schemas.microsoft.com/office/drawing/2014/main" id="{962C4B04-2D46-4836-B724-CB6CEDD98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15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057E88-D604-4B06-802F-A8A2E52B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A8A522-8991-41DD-A9F9-5BBBD054F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705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Help members develop a vision for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the club.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>
            <a:extLst>
              <a:ext uri="{FF2B5EF4-FFF2-40B4-BE49-F238E27FC236}">
                <a16:creationId xmlns:a16="http://schemas.microsoft.com/office/drawing/2014/main" id="{67669991-AB63-43FD-B520-8EFB7BFB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15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204F18-F8DE-409B-ADA9-5BBD95B9D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BC8DC98-2D97-4183-8A43-70DA0D995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705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Get their agreement to fulfill the club mission.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>
            <a:extLst>
              <a:ext uri="{FF2B5EF4-FFF2-40B4-BE49-F238E27FC236}">
                <a16:creationId xmlns:a16="http://schemas.microsoft.com/office/drawing/2014/main" id="{D9966D60-24FA-4BFD-A837-5BA0D1058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15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84AC5C3-DA59-4F44-8673-1C4B69E3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745ED62-A483-4055-8321-22933624E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705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Guide the club to set specific goals.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>
            <a:extLst>
              <a:ext uri="{FF2B5EF4-FFF2-40B4-BE49-F238E27FC236}">
                <a16:creationId xmlns:a16="http://schemas.microsoft.com/office/drawing/2014/main" id="{0485E811-ABEC-49C5-95F2-2ABD0BF48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16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5F0843-08A1-4657-980C-023900AE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5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B151D9-A917-45A2-A8C2-6A5A928A4E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2514600"/>
            <a:ext cx="6248400" cy="40132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None/>
            </a:pPr>
            <a:r>
              <a:rPr lang="en-US" altLang="en-US" sz="280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We provide a supportive and positive learning experience in which </a:t>
            </a:r>
            <a:br>
              <a:rPr lang="en-US" altLang="en-US" sz="280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</a:br>
            <a:r>
              <a:rPr lang="en-US" altLang="en-US" sz="280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members are empowered to develop communication and leadership skills, resulting in greater self-confidence and personal growth.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61979-1179-47D4-9A6A-4A798835B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60563"/>
            <a:ext cx="25781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Club mission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>
            <a:extLst>
              <a:ext uri="{FF2B5EF4-FFF2-40B4-BE49-F238E27FC236}">
                <a16:creationId xmlns:a16="http://schemas.microsoft.com/office/drawing/2014/main" id="{2F25FCE2-DE1F-439C-8E37-7ED98F89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17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65DEF5-95CC-403B-8336-59E364FF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Looking to the Future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FCA787-625E-4A67-BAED-818343D0B0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057400"/>
            <a:ext cx="6553200" cy="37846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None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Teach the club how to use the </a:t>
            </a:r>
            <a:r>
              <a:rPr lang="en-US" altLang="en-US" i="1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Distinguished Club Program and </a:t>
            </a:r>
            <a:br>
              <a:rPr lang="en-US" altLang="en-US" i="1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</a:br>
            <a:r>
              <a:rPr lang="en-US" altLang="en-US" i="1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Club Success Plan.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2">
            <a:extLst>
              <a:ext uri="{FF2B5EF4-FFF2-40B4-BE49-F238E27FC236}">
                <a16:creationId xmlns:a16="http://schemas.microsoft.com/office/drawing/2014/main" id="{15147111-A342-4DC6-BBB2-0F2A2BBA4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/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A6259A-4449-47A8-B14F-FEC8F053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3000"/>
            <a:ext cx="6934200" cy="8382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Club Success Plan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E3B48A6-6D06-4725-BE75-0C668C039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Helps determine how club will meet </a:t>
            </a:r>
            <a:br>
              <a:rPr lang="en-US" altLang="en-US" sz="2800"/>
            </a:br>
            <a:r>
              <a:rPr lang="en-US" altLang="en-US" sz="2800"/>
              <a:t>the 10 goals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2">
            <a:extLst>
              <a:ext uri="{FF2B5EF4-FFF2-40B4-BE49-F238E27FC236}">
                <a16:creationId xmlns:a16="http://schemas.microsoft.com/office/drawing/2014/main" id="{33EB828E-4528-4480-A617-52BA5C8CE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53EC46-5516-4BEE-8561-BF32E72A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3000"/>
            <a:ext cx="6934200" cy="8382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Club Success Plan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A258854-12A3-43A4-B692-13729315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Allows the club to establish additional goals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>
            <a:extLst>
              <a:ext uri="{FF2B5EF4-FFF2-40B4-BE49-F238E27FC236}">
                <a16:creationId xmlns:a16="http://schemas.microsoft.com/office/drawing/2014/main" id="{0F0E4370-1809-4518-9C4C-B1B9D8549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4530480-1405-42EC-ACF2-DB20799A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3000"/>
            <a:ext cx="6934200" cy="8382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Club Success Plan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23F2347-AC5C-4FA8-B340-99EEF16D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Outlines strategies for achieving goals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2">
            <a:extLst>
              <a:ext uri="{FF2B5EF4-FFF2-40B4-BE49-F238E27FC236}">
                <a16:creationId xmlns:a16="http://schemas.microsoft.com/office/drawing/2014/main" id="{6FD3BCCE-C1A0-42E0-8271-4903FE3AC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3E6872-B866-452E-A975-E9581E5C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43000"/>
            <a:ext cx="6934200" cy="8382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The Club Success Plan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6AEBABB-5E8B-42BF-8CEA-63720ED20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Identifies resources to accomplish goals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A95CA0FA-7C53-4538-904A-998989C90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E2FA5F-70B6-4878-BA61-EDF236A8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Club Coach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33BE5B2-3390-4439-8C29-25DFC84E9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Helps the club develop goals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>
            <a:extLst>
              <a:ext uri="{FF2B5EF4-FFF2-40B4-BE49-F238E27FC236}">
                <a16:creationId xmlns:a16="http://schemas.microsoft.com/office/drawing/2014/main" id="{A7FCF504-F5CA-4DF6-849B-C65C5FF59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E2C623-C50C-45B1-ADEE-8418CCC2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Your Opportunity To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056399E-BB54-4992-9558-1372A6031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39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400">
                <a:solidFill>
                  <a:srgbClr val="000000"/>
                </a:solidFill>
              </a:rPr>
              <a:t>Develop team-building skills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>
            <a:extLst>
              <a:ext uri="{FF2B5EF4-FFF2-40B4-BE49-F238E27FC236}">
                <a16:creationId xmlns:a16="http://schemas.microsoft.com/office/drawing/2014/main" id="{160E1AC9-7FA6-4DF7-9FDA-5C4DA20CF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79643F-784A-4DA1-BA52-CD059F8DF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Your Opportunity To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7161D51-3515-44C8-BEBB-A9BF309E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39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400">
                <a:solidFill>
                  <a:srgbClr val="000000"/>
                </a:solidFill>
              </a:rPr>
              <a:t>Expand leadership experience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>
            <a:extLst>
              <a:ext uri="{FF2B5EF4-FFF2-40B4-BE49-F238E27FC236}">
                <a16:creationId xmlns:a16="http://schemas.microsoft.com/office/drawing/2014/main" id="{D620FAFA-8488-4672-846D-9C03BED2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858B014-3E4D-44AA-A570-E68291E4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Your Opportunity To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C09CE7-D161-4808-92B3-2D89D411E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39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400">
                <a:solidFill>
                  <a:srgbClr val="000000"/>
                </a:solidFill>
              </a:rPr>
              <a:t>Increase proficiency as a facilitator and negotiator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>
            <a:extLst>
              <a:ext uri="{FF2B5EF4-FFF2-40B4-BE49-F238E27FC236}">
                <a16:creationId xmlns:a16="http://schemas.microsoft.com/office/drawing/2014/main" id="{B82512B2-DD56-4469-94A2-FA4767C64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B6DB0BC-F7E5-4032-9FDD-F86461C2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Your Opportunity To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DD7A339-CD3A-452A-9F09-E941B7FAE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39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400">
                <a:solidFill>
                  <a:srgbClr val="000000"/>
                </a:solidFill>
              </a:rPr>
              <a:t>Develop diplomacy skills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>
            <a:extLst>
              <a:ext uri="{FF2B5EF4-FFF2-40B4-BE49-F238E27FC236}">
                <a16:creationId xmlns:a16="http://schemas.microsoft.com/office/drawing/2014/main" id="{438352B3-F946-4E30-B0F0-26F0FC13A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987B5B5-5751-480D-AEA5-E81B984A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Your Opportunity To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2F3B2A8-CFE0-498D-BAB3-C4DB531CC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39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400">
                <a:solidFill>
                  <a:srgbClr val="000000"/>
                </a:solidFill>
              </a:rPr>
              <a:t>Share expertise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>
            <a:extLst>
              <a:ext uri="{FF2B5EF4-FFF2-40B4-BE49-F238E27FC236}">
                <a16:creationId xmlns:a16="http://schemas.microsoft.com/office/drawing/2014/main" id="{EC463156-C84B-4BB8-9F48-811E389CE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22EAC5-3C24-4C8E-B863-92A22E909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Your Opportunity To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8992E1A-3059-46EA-A695-453D8258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39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400">
                <a:solidFill>
                  <a:srgbClr val="000000"/>
                </a:solidFill>
              </a:rPr>
              <a:t>Invest in the future of Toastmasters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>
            <a:extLst>
              <a:ext uri="{FF2B5EF4-FFF2-40B4-BE49-F238E27FC236}">
                <a16:creationId xmlns:a16="http://schemas.microsoft.com/office/drawing/2014/main" id="{B166288D-AD19-4205-AC9A-E2DD4810F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EAEA58-33B9-41FA-9F34-9FEF5E45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68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Your Opportunity To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FA39EA9-D98A-473F-A3D1-91366CD34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391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400">
                <a:solidFill>
                  <a:srgbClr val="000000"/>
                </a:solidFill>
              </a:rPr>
              <a:t>Earn credit toward the Advanced Leader </a:t>
            </a:r>
            <a:br>
              <a:rPr lang="en-US" altLang="en-US" sz="2400">
                <a:solidFill>
                  <a:srgbClr val="000000"/>
                </a:solidFill>
              </a:rPr>
            </a:br>
            <a:r>
              <a:rPr lang="en-US" altLang="en-US" sz="2400">
                <a:solidFill>
                  <a:srgbClr val="000000"/>
                </a:solidFill>
              </a:rPr>
              <a:t>Silver award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>
            <a:extLst>
              <a:ext uri="{FF2B5EF4-FFF2-40B4-BE49-F238E27FC236}">
                <a16:creationId xmlns:a16="http://schemas.microsoft.com/office/drawing/2014/main" id="{1EAD4704-305F-45CE-B1C2-2B88507FD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D18B63F-E824-4877-97BA-159744A3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25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Closing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3B068C-9336-4EC5-8A9C-97D85C510E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438400"/>
            <a:ext cx="6781800" cy="37846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None/>
            </a:pPr>
            <a:r>
              <a:rPr lang="ja-JP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“</a:t>
            </a:r>
            <a:r>
              <a:rPr lang="en-US" altLang="ja-JP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Everybody has a doctor in him or her; we just have to help it in its work.</a:t>
            </a:r>
            <a:r>
              <a:rPr lang="ja-JP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”</a:t>
            </a:r>
            <a:endParaRPr lang="en-US" altLang="ja-JP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None/>
            </a:pPr>
            <a:r>
              <a:rPr lang="en-US" altLang="en-US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                                      –Hippocrates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>
            <a:extLst>
              <a:ext uri="{FF2B5EF4-FFF2-40B4-BE49-F238E27FC236}">
                <a16:creationId xmlns:a16="http://schemas.microsoft.com/office/drawing/2014/main" id="{B007A943-AF68-4DDB-AC21-49E46BA8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0325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5F644C11-F701-4421-AF8F-018F08200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BCCA75-F78D-44C6-B0B8-CEA6F8E6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Club Coach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3ABE57B-39D9-4791-9898-116F2DB0A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Enables the club to achieve goals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>
            <a:extLst>
              <a:ext uri="{FF2B5EF4-FFF2-40B4-BE49-F238E27FC236}">
                <a16:creationId xmlns:a16="http://schemas.microsoft.com/office/drawing/2014/main" id="{0088F75B-C80B-44B6-BAF0-1B13804DD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400800"/>
            <a:ext cx="24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C5BCE1E-295C-45DF-9A4D-F15474FF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 Club Coach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22FA0B6-64A7-49A0-9A1E-B5FB3870E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05000"/>
            <a:ext cx="6019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01638" indent="-40163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800">
                <a:solidFill>
                  <a:srgbClr val="000000"/>
                </a:solidFill>
              </a:rPr>
              <a:t>Instills enthusiasm, fidelity, and a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sense of responsibility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>
            <a:extLst>
              <a:ext uri="{FF2B5EF4-FFF2-40B4-BE49-F238E27FC236}">
                <a16:creationId xmlns:a16="http://schemas.microsoft.com/office/drawing/2014/main" id="{C07B0B89-A767-4EA5-837A-ECBD77D2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4a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9EF52C-D988-4919-A06B-6DA6376C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Coach Qualification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3FDE772-BE5B-407A-828F-7476FA43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81200"/>
            <a:ext cx="701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spcAft>
                <a:spcPts val="12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A Toastmaster who is not a member of the struggling club upon appointment.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91AA3869-08BB-4E56-9F4D-C7DD8846D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400800"/>
            <a:ext cx="4714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ea typeface="MS PGothic" panose="020B0600070205080204" pitchFamily="34" charset="-128"/>
              </a:rPr>
              <a:t>4b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7B4075B-24CC-470B-B74B-6A020293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0600"/>
            <a:ext cx="71628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Club Qualification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08DB8E-51A8-4525-87F5-3AD40E5D8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981200"/>
            <a:ext cx="6553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8788" indent="-458788">
              <a:spcBef>
                <a:spcPct val="20000"/>
              </a:spcBef>
              <a:buClr>
                <a:srgbClr val="760525"/>
              </a:buClr>
              <a:buFont typeface="Webdings" panose="05030102010509060703" pitchFamily="18" charset="2"/>
              <a:buChar char="4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7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Fewer than 12 paid members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ebdings" panose="05030102010509060703" pitchFamily="18" charset="2"/>
              <a:buChar char=""/>
            </a:pPr>
            <a:r>
              <a:rPr lang="en-US" altLang="en-US" sz="2800"/>
              <a:t>Coach is not a member of the club when appointed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Blank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2A4A0"/>
      </a:accent1>
      <a:accent2>
        <a:srgbClr val="00293F"/>
      </a:accent2>
      <a:accent3>
        <a:srgbClr val="FFE775"/>
      </a:accent3>
      <a:accent4>
        <a:srgbClr val="B91428"/>
      </a:accent4>
      <a:accent5>
        <a:srgbClr val="DAEDEF"/>
      </a:accent5>
      <a:accent6>
        <a:srgbClr val="760525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804</Words>
  <Application>Microsoft Office PowerPoint</Application>
  <PresentationFormat>On-screen Show (4:3)</PresentationFormat>
  <Paragraphs>237</Paragraphs>
  <Slides>58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Times</vt:lpstr>
      <vt:lpstr>ヒラギノ角ゴ Pro W3</vt:lpstr>
      <vt:lpstr>Arial</vt:lpstr>
      <vt:lpstr>Webdings</vt:lpstr>
      <vt:lpstr>MS PGothic</vt:lpstr>
      <vt:lpstr>Arial Narrow</vt:lpstr>
      <vt:lpstr>Blank</vt:lpstr>
      <vt:lpstr>PowerPoint Presentation</vt:lpstr>
      <vt:lpstr>Introduction</vt:lpstr>
      <vt:lpstr>A Club Coach</vt:lpstr>
      <vt:lpstr>A Club Coach</vt:lpstr>
      <vt:lpstr>A Club Coach</vt:lpstr>
      <vt:lpstr>A Club Coach</vt:lpstr>
      <vt:lpstr>A Club Coach</vt:lpstr>
      <vt:lpstr>Club Coach Qualification</vt:lpstr>
      <vt:lpstr>Club Qualification</vt:lpstr>
      <vt:lpstr>Making the Club Connection</vt:lpstr>
      <vt:lpstr>Making the Club Connection</vt:lpstr>
      <vt:lpstr>Making the Club Connection</vt:lpstr>
      <vt:lpstr>Making the Club Connection</vt:lpstr>
      <vt:lpstr>Making the Club Connection</vt:lpstr>
      <vt:lpstr>Making the Club Connection</vt:lpstr>
      <vt:lpstr>Making the Club Connection</vt:lpstr>
      <vt:lpstr>Making the Club Connection</vt:lpstr>
      <vt:lpstr>Making the Club Connection</vt:lpstr>
      <vt:lpstr>Status Check</vt:lpstr>
      <vt:lpstr>Status Check</vt:lpstr>
      <vt:lpstr>Status Check</vt:lpstr>
      <vt:lpstr>Club Meetings</vt:lpstr>
      <vt:lpstr>Club Meetings</vt:lpstr>
      <vt:lpstr>Club Meetings</vt:lpstr>
      <vt:lpstr>Quality Clubs</vt:lpstr>
      <vt:lpstr>Quality Clubs</vt:lpstr>
      <vt:lpstr>Quality Clubs</vt:lpstr>
      <vt:lpstr>Membership</vt:lpstr>
      <vt:lpstr>Membership</vt:lpstr>
      <vt:lpstr>Membership</vt:lpstr>
      <vt:lpstr>Membership</vt:lpstr>
      <vt:lpstr>Membership</vt:lpstr>
      <vt:lpstr>Toastmasters Membership Contests</vt:lpstr>
      <vt:lpstr>Recognize Achievement</vt:lpstr>
      <vt:lpstr>Recognize Achievement</vt:lpstr>
      <vt:lpstr>Recognize Achievement</vt:lpstr>
      <vt:lpstr>Recognize Achievement</vt:lpstr>
      <vt:lpstr>Recognize Achievement</vt:lpstr>
      <vt:lpstr>Recognize Achievement</vt:lpstr>
      <vt:lpstr>Looking to the Future</vt:lpstr>
      <vt:lpstr>Looking to the Future</vt:lpstr>
      <vt:lpstr>Looking to the Future</vt:lpstr>
      <vt:lpstr>Looking to the Future</vt:lpstr>
      <vt:lpstr>Looking to the Future</vt:lpstr>
      <vt:lpstr>Looking to the Future</vt:lpstr>
      <vt:lpstr>The Club Success Plan</vt:lpstr>
      <vt:lpstr>The Club Success Plan</vt:lpstr>
      <vt:lpstr>The Club Success Plan</vt:lpstr>
      <vt:lpstr>The Club Success Plan</vt:lpstr>
      <vt:lpstr>Your Opportunity To</vt:lpstr>
      <vt:lpstr>Your Opportunity To</vt:lpstr>
      <vt:lpstr>Your Opportunity To</vt:lpstr>
      <vt:lpstr>Your Opportunity To</vt:lpstr>
      <vt:lpstr>Your Opportunity To</vt:lpstr>
      <vt:lpstr>Your Opportunity To</vt:lpstr>
      <vt:lpstr>Your Opportunity To</vt:lpstr>
      <vt:lpstr>Closing</vt:lpstr>
      <vt:lpstr>PowerPoint Presentation</vt:lpstr>
    </vt:vector>
  </TitlesOfParts>
  <Company>Dynamic Graphics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 Smith</dc:creator>
  <cp:lastModifiedBy>Kearney, James</cp:lastModifiedBy>
  <cp:revision>124</cp:revision>
  <cp:lastPrinted>2013-08-16T18:13:26Z</cp:lastPrinted>
  <dcterms:created xsi:type="dcterms:W3CDTF">2011-07-13T23:15:52Z</dcterms:created>
  <dcterms:modified xsi:type="dcterms:W3CDTF">2020-10-18T20:48:36Z</dcterms:modified>
</cp:coreProperties>
</file>