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2"/>
  </p:notesMasterIdLst>
  <p:sldIdLst>
    <p:sldId id="276" r:id="rId2"/>
    <p:sldId id="277" r:id="rId3"/>
    <p:sldId id="279" r:id="rId4"/>
    <p:sldId id="280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4" r:id="rId13"/>
    <p:sldId id="295" r:id="rId14"/>
    <p:sldId id="296" r:id="rId15"/>
    <p:sldId id="298" r:id="rId16"/>
    <p:sldId id="293" r:id="rId17"/>
    <p:sldId id="292" r:id="rId18"/>
    <p:sldId id="291" r:id="rId19"/>
    <p:sldId id="290" r:id="rId20"/>
    <p:sldId id="281" r:id="rId2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2" y="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A8930-0899-45F4-9C1A-3E826B7878CE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4FA3-EE0E-4F32-9A55-E2794647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8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itchFamily="-65" charset="0"/>
                <a:ea typeface="ヒラギノ角ゴ Pro W3" pitchFamily="-65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-65" charset="0"/>
                <a:ea typeface="ヒラギノ角ゴ Pro W3" pitchFamily="-65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-65" charset="0"/>
                <a:ea typeface="ヒラギノ角ゴ Pro W3" pitchFamily="-65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-65" charset="0"/>
                <a:ea typeface="ヒラギノ角ゴ Pro W3" pitchFamily="-65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-65" charset="0"/>
                <a:ea typeface="ヒラギノ角ゴ Pro W3" pitchFamily="-6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-65" charset="0"/>
                <a:ea typeface="ヒラギノ角ゴ Pro W3" pitchFamily="-6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-65" charset="0"/>
                <a:ea typeface="ヒラギノ角ゴ Pro W3" pitchFamily="-6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-65" charset="0"/>
                <a:ea typeface="ヒラギノ角ゴ Pro W3" pitchFamily="-6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-65" charset="0"/>
                <a:ea typeface="ヒラギノ角ゴ Pro W3" pitchFamily="-65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ABB290-8716-4FA6-9949-63E21767E9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65" charset="0"/>
                <a:ea typeface="ヒラギノ角ゴ Pro W3" pitchFamily="-65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65" charset="0"/>
              <a:ea typeface="ヒラギノ角ゴ Pro W3" pitchFamily="-65" charset="-128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-65" charset="0"/>
              <a:ea typeface="ヒラギノ角ゴ Pro W3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732446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57722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1315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1315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73387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90880"/>
            <a:ext cx="854964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2159000"/>
            <a:ext cx="419100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59000"/>
            <a:ext cx="419100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068572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51786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73787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5900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5900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151606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935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59374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835342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937952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953158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pg bkgd-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" y="0"/>
            <a:ext cx="10047923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777240"/>
            <a:ext cx="8549640" cy="120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495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>
    <p:cut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60" b="1" kern="1200" spc="-165">
          <a:solidFill>
            <a:srgbClr val="760525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6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6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6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96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502920" algn="ctr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6pPr>
      <a:lvl7pPr marL="1005840" algn="ctr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7pPr>
      <a:lvl8pPr marL="1508760" algn="ctr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8pPr>
      <a:lvl9pPr marL="2011680" algn="ctr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lr>
          <a:srgbClr val="760525"/>
        </a:buClr>
        <a:buFont typeface="Webdings" pitchFamily="18" charset="2"/>
        <a:buChar char="4"/>
        <a:defRPr sz="33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defRPr sz="297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defRPr sz="264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ヒラギノ角ゴ Pro W3" charset="-128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ヒラギノ角ゴ Pro W3" charset="-128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ヒラギノ角ゴ Pro W3" charset="-128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resources/first-class-club-coach" TargetMode="External"/><Relationship Id="rId2" Type="http://schemas.openxmlformats.org/officeDocument/2006/relationships/hyperlink" Target="https://www.toastmasters.org/resources/club-coach-troubleshooting-gu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oastmasters.org/resources/the-leader-as-a-coach" TargetMode="External"/><Relationship Id="rId4" Type="http://schemas.openxmlformats.org/officeDocument/2006/relationships/hyperlink" Target="https://www.toastmasters.org/resources/how-to-rebuild-a-toastmasters-clu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eet the Club Coaches - Toastmasters District 55">
            <a:extLst>
              <a:ext uri="{FF2B5EF4-FFF2-40B4-BE49-F238E27FC236}">
                <a16:creationId xmlns:a16="http://schemas.microsoft.com/office/drawing/2014/main" id="{293FF766-BEBB-4899-999E-6D307579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4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" y="1874520"/>
            <a:ext cx="8571921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1033"/>
          <p:cNvSpPr txBox="1">
            <a:spLocks noChangeArrowheads="1"/>
          </p:cNvSpPr>
          <p:nvPr/>
        </p:nvSpPr>
        <p:spPr bwMode="auto">
          <a:xfrm>
            <a:off x="9220200" y="6987540"/>
            <a:ext cx="560547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760525"/>
              </a:buClr>
              <a:buFont typeface="Webdings" pitchFamily="18" charset="2"/>
              <a:buChar char="4"/>
              <a:defRPr sz="3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  <a:cs typeface="Arial" pitchFamily="34" charset="0"/>
              </a:defRPr>
            </a:lvl1pPr>
            <a:lvl2pPr marL="742950" indent="-285750" algn="l">
              <a:spcBef>
                <a:spcPct val="20000"/>
              </a:spcBef>
              <a:defRPr sz="27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  <a:cs typeface="Arial" pitchFamily="34" charset="0"/>
              </a:defRPr>
            </a:lvl2pPr>
            <a:lvl3pPr marL="1143000" indent="-228600" algn="l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  <a:cs typeface="Arial" pitchFamily="34" charset="0"/>
              </a:defRPr>
            </a:lvl3pPr>
            <a:lvl4pPr marL="1600200" indent="-228600" algn="l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  <a:cs typeface="Arial" pitchFamily="34" charset="0"/>
              </a:defRPr>
            </a:lvl4pPr>
            <a:lvl5pPr marL="2057400" indent="-228600" algn="l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  <a:cs typeface="Arial" pitchFamily="34" charset="0"/>
              </a:defRPr>
            </a:lvl9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990" dirty="0">
                <a:solidFill>
                  <a:srgbClr val="000000"/>
                </a:solidFill>
              </a:rPr>
              <a:t>218F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7976" y="3299460"/>
            <a:ext cx="636244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80" b="1" spc="-165" dirty="0">
                <a:solidFill>
                  <a:srgbClr val="760525"/>
                </a:solidFill>
                <a:latin typeface="Arial"/>
                <a:ea typeface="ヒラギノ角ゴ Pro W3" pitchFamily="-65" charset="-128"/>
                <a:cs typeface="Arial"/>
              </a:rPr>
              <a:t>Club Coach Training</a:t>
            </a:r>
          </a:p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20" b="1" spc="-165" dirty="0">
                <a:solidFill>
                  <a:srgbClr val="760525"/>
                </a:solidFill>
                <a:latin typeface="Arial"/>
                <a:ea typeface="ヒラギノ角ゴ Pro W3" pitchFamily="-65" charset="-128"/>
                <a:cs typeface="Arial"/>
              </a:rPr>
              <a:t>(Introduction)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49B8A-C737-48F7-986F-44AE04C00DC3}"/>
              </a:ext>
            </a:extLst>
          </p:cNvPr>
          <p:cNvSpPr txBox="1"/>
          <p:nvPr/>
        </p:nvSpPr>
        <p:spPr>
          <a:xfrm>
            <a:off x="3591147" y="5473173"/>
            <a:ext cx="2876107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60" dirty="0">
                <a:solidFill>
                  <a:srgbClr val="000000"/>
                </a:solidFill>
                <a:latin typeface="Times" pitchFamily="-65" charset="0"/>
                <a:ea typeface="ヒラギノ角ゴ Pro W3" pitchFamily="-65" charset="-128"/>
              </a:rPr>
              <a:t>Presented By</a:t>
            </a:r>
          </a:p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60" dirty="0">
                <a:solidFill>
                  <a:srgbClr val="000000"/>
                </a:solidFill>
                <a:latin typeface="Times" pitchFamily="-65" charset="0"/>
                <a:ea typeface="ヒラギノ角ゴ Pro W3" pitchFamily="-65" charset="-128"/>
              </a:rPr>
              <a:t>Jim Kearney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DAB3-C7A3-4D26-9B31-C4B02F87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90" dirty="0">
                <a:latin typeface="Calibri"/>
                <a:cs typeface="Calibri"/>
              </a:rPr>
              <a:t>A </a:t>
            </a:r>
            <a:r>
              <a:rPr lang="en-US" sz="4000" spc="65" dirty="0">
                <a:latin typeface="Calibri"/>
                <a:cs typeface="Calibri"/>
              </a:rPr>
              <a:t>Coach’s</a:t>
            </a:r>
            <a:r>
              <a:rPr lang="en-US" sz="4000" spc="-260" dirty="0">
                <a:latin typeface="Calibri"/>
                <a:cs typeface="Calibri"/>
              </a:rPr>
              <a:t> </a:t>
            </a:r>
            <a:r>
              <a:rPr lang="en-US" sz="4000" spc="60" dirty="0">
                <a:latin typeface="Calibri"/>
                <a:cs typeface="Calibri"/>
              </a:rPr>
              <a:t>Responsibility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33BFC31-9F1D-4AA8-A652-F3AC345ACD0B}"/>
              </a:ext>
            </a:extLst>
          </p:cNvPr>
          <p:cNvSpPr txBox="1"/>
          <p:nvPr/>
        </p:nvSpPr>
        <p:spPr>
          <a:xfrm>
            <a:off x="304866" y="2590800"/>
            <a:ext cx="4572067" cy="35260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5080" indent="-228600">
              <a:lnSpc>
                <a:spcPts val="2800"/>
              </a:lnSpc>
              <a:spcBef>
                <a:spcPts val="260"/>
              </a:spcBef>
            </a:pPr>
            <a:r>
              <a:rPr sz="2050" spc="44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440" dirty="0">
                <a:solidFill>
                  <a:srgbClr val="132E3E"/>
                </a:solidFill>
                <a:latin typeface="Calibri"/>
                <a:cs typeface="Calibri"/>
              </a:rPr>
              <a:t>Sets</a:t>
            </a:r>
            <a:r>
              <a:rPr sz="2400" spc="-28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90" dirty="0">
                <a:solidFill>
                  <a:srgbClr val="132E3E"/>
                </a:solidFill>
                <a:latin typeface="Calibri"/>
                <a:cs typeface="Calibri"/>
              </a:rPr>
              <a:t>high </a:t>
            </a:r>
            <a:r>
              <a:rPr sz="2400" spc="50" dirty="0">
                <a:solidFill>
                  <a:srgbClr val="132E3E"/>
                </a:solidFill>
                <a:latin typeface="Calibri"/>
                <a:cs typeface="Calibri"/>
              </a:rPr>
              <a:t>but </a:t>
            </a:r>
            <a:r>
              <a:rPr sz="2400" spc="-180" dirty="0">
                <a:solidFill>
                  <a:srgbClr val="132E3E"/>
                </a:solidFill>
                <a:latin typeface="Calibri"/>
                <a:cs typeface="Calibri"/>
              </a:rPr>
              <a:t>achievable  </a:t>
            </a:r>
            <a:r>
              <a:rPr sz="2400" spc="30" dirty="0">
                <a:solidFill>
                  <a:srgbClr val="132E3E"/>
                </a:solidFill>
                <a:latin typeface="Calibri"/>
                <a:cs typeface="Calibri"/>
              </a:rPr>
              <a:t>expectations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50" spc="33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335" dirty="0">
                <a:solidFill>
                  <a:srgbClr val="132E3E"/>
                </a:solidFill>
                <a:latin typeface="Calibri"/>
                <a:cs typeface="Calibri"/>
              </a:rPr>
              <a:t>Guides</a:t>
            </a:r>
            <a:r>
              <a:rPr sz="2400" spc="-14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team </a:t>
            </a:r>
            <a:r>
              <a:rPr sz="2400" spc="5" dirty="0">
                <a:solidFill>
                  <a:srgbClr val="132E3E"/>
                </a:solidFill>
                <a:latin typeface="Calibri"/>
                <a:cs typeface="Calibri"/>
              </a:rPr>
              <a:t>members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50" spc="29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95" dirty="0">
                <a:solidFill>
                  <a:srgbClr val="132E3E"/>
                </a:solidFill>
                <a:latin typeface="Calibri"/>
                <a:cs typeface="Calibri"/>
              </a:rPr>
              <a:t>Offers</a:t>
            </a:r>
            <a:r>
              <a:rPr sz="2400" spc="-4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132E3E"/>
                </a:solidFill>
                <a:latin typeface="Calibri"/>
                <a:cs typeface="Calibri"/>
              </a:rPr>
              <a:t>support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50" spc="37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375" dirty="0">
                <a:solidFill>
                  <a:srgbClr val="132E3E"/>
                </a:solidFill>
                <a:latin typeface="Calibri"/>
                <a:cs typeface="Calibri"/>
              </a:rPr>
              <a:t>Gives</a:t>
            </a:r>
            <a:r>
              <a:rPr sz="2400" spc="-4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132E3E"/>
                </a:solidFill>
                <a:latin typeface="Calibri"/>
                <a:cs typeface="Calibri"/>
              </a:rPr>
              <a:t>advice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50" spc="26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60" dirty="0">
                <a:solidFill>
                  <a:srgbClr val="132E3E"/>
                </a:solidFill>
                <a:latin typeface="Calibri"/>
                <a:cs typeface="Calibri"/>
              </a:rPr>
              <a:t>Provides</a:t>
            </a:r>
            <a:r>
              <a:rPr sz="2400" spc="-45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132E3E"/>
                </a:solidFill>
                <a:latin typeface="Calibri"/>
                <a:cs typeface="Calibri"/>
              </a:rPr>
              <a:t>feedback</a:t>
            </a:r>
            <a:endParaRPr sz="2400" dirty="0">
              <a:latin typeface="Calibri"/>
              <a:cs typeface="Calibri"/>
            </a:endParaRPr>
          </a:p>
          <a:p>
            <a:pPr marL="241300" marR="913130" indent="-228600">
              <a:lnSpc>
                <a:spcPct val="100699"/>
              </a:lnSpc>
              <a:spcBef>
                <a:spcPts val="1400"/>
              </a:spcBef>
            </a:pPr>
            <a:r>
              <a:rPr sz="2050" spc="229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29" dirty="0">
                <a:solidFill>
                  <a:srgbClr val="132E3E"/>
                </a:solidFill>
                <a:latin typeface="Calibri"/>
                <a:cs typeface="Calibri"/>
              </a:rPr>
              <a:t>Encourages</a:t>
            </a:r>
            <a:r>
              <a:rPr sz="2400" spc="-7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-515" dirty="0">
                <a:solidFill>
                  <a:srgbClr val="132E3E"/>
                </a:solidFill>
                <a:latin typeface="Calibri"/>
                <a:cs typeface="Calibri"/>
              </a:rPr>
              <a:t>team  </a:t>
            </a:r>
            <a:r>
              <a:rPr sz="2400" spc="35" dirty="0">
                <a:solidFill>
                  <a:srgbClr val="132E3E"/>
                </a:solidFill>
                <a:latin typeface="Calibri"/>
                <a:cs typeface="Calibri"/>
              </a:rPr>
              <a:t>members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6C562BA-8ADC-4E63-BCBC-86A0F67E71BE}"/>
              </a:ext>
            </a:extLst>
          </p:cNvPr>
          <p:cNvSpPr/>
          <p:nvPr/>
        </p:nvSpPr>
        <p:spPr>
          <a:xfrm>
            <a:off x="5181600" y="2590800"/>
            <a:ext cx="4419666" cy="368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039694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45BB-00C9-4DBD-8867-04EF10AE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35" dirty="0">
                <a:latin typeface="Calibri"/>
                <a:cs typeface="Calibri"/>
              </a:rPr>
              <a:t>The First Steps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1FCAC-4A00-45DF-9DAC-9C5136714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22" y="2209800"/>
            <a:ext cx="8157155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1787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76AA-1591-40BD-9361-811A0D81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90" dirty="0">
                <a:latin typeface="Calibri"/>
                <a:cs typeface="Calibri"/>
              </a:rPr>
              <a:t>The Rebuilding Process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16EA8BE-47E3-4EAB-A5CD-3A55110B99E3}"/>
              </a:ext>
            </a:extLst>
          </p:cNvPr>
          <p:cNvSpPr/>
          <p:nvPr/>
        </p:nvSpPr>
        <p:spPr>
          <a:xfrm>
            <a:off x="457200" y="2514600"/>
            <a:ext cx="4267200" cy="339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22442AE-7EB1-4E16-80A7-6A9D3F881A3A}"/>
              </a:ext>
            </a:extLst>
          </p:cNvPr>
          <p:cNvSpPr txBox="1"/>
          <p:nvPr/>
        </p:nvSpPr>
        <p:spPr>
          <a:xfrm>
            <a:off x="4876800" y="2090353"/>
            <a:ext cx="5181599" cy="445968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935355" indent="-228600">
              <a:lnSpc>
                <a:spcPts val="2800"/>
              </a:lnSpc>
              <a:spcBef>
                <a:spcPts val="260"/>
              </a:spcBef>
            </a:pPr>
            <a:r>
              <a:rPr sz="2050" spc="31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310" dirty="0">
                <a:solidFill>
                  <a:srgbClr val="132E3E"/>
                </a:solidFill>
                <a:latin typeface="Calibri"/>
                <a:cs typeface="Calibri"/>
              </a:rPr>
              <a:t>Foster </a:t>
            </a:r>
            <a:r>
              <a:rPr sz="2400" spc="5" dirty="0">
                <a:solidFill>
                  <a:srgbClr val="132E3E"/>
                </a:solidFill>
                <a:latin typeface="Calibri"/>
                <a:cs typeface="Calibri"/>
              </a:rPr>
              <a:t>a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sens</a:t>
            </a:r>
            <a:r>
              <a:rPr lang="en-US" sz="2400" spc="20" dirty="0">
                <a:solidFill>
                  <a:srgbClr val="132E3E"/>
                </a:solidFill>
                <a:latin typeface="Calibri"/>
                <a:cs typeface="Calibri"/>
              </a:rPr>
              <a:t>e of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ownership.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050" spc="25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50" dirty="0">
                <a:solidFill>
                  <a:srgbClr val="132E3E"/>
                </a:solidFill>
                <a:latin typeface="Calibri"/>
                <a:cs typeface="Calibri"/>
              </a:rPr>
              <a:t>Emphasize</a:t>
            </a:r>
            <a:r>
              <a:rPr sz="2400" spc="-95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32E3E"/>
                </a:solidFill>
                <a:latin typeface="Calibri"/>
                <a:cs typeface="Calibri"/>
              </a:rPr>
              <a:t>teamwork.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699"/>
              </a:lnSpc>
              <a:spcBef>
                <a:spcPts val="1200"/>
              </a:spcBef>
            </a:pPr>
            <a:r>
              <a:rPr sz="2050" spc="56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560" dirty="0">
                <a:solidFill>
                  <a:srgbClr val="132E3E"/>
                </a:solidFill>
                <a:latin typeface="Calibri"/>
                <a:cs typeface="Calibri"/>
              </a:rPr>
              <a:t>Let</a:t>
            </a:r>
            <a:r>
              <a:rPr sz="2400" spc="-27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132E3E"/>
                </a:solidFill>
                <a:latin typeface="Calibri"/>
                <a:cs typeface="Calibri"/>
              </a:rPr>
              <a:t>them </a:t>
            </a:r>
            <a:r>
              <a:rPr sz="2400" spc="50" dirty="0">
                <a:solidFill>
                  <a:srgbClr val="132E3E"/>
                </a:solidFill>
                <a:latin typeface="Calibri"/>
                <a:cs typeface="Calibri"/>
              </a:rPr>
              <a:t>know </a:t>
            </a:r>
            <a:r>
              <a:rPr sz="2400" spc="10" dirty="0">
                <a:solidFill>
                  <a:srgbClr val="132E3E"/>
                </a:solidFill>
                <a:latin typeface="Calibri"/>
                <a:cs typeface="Calibri"/>
              </a:rPr>
              <a:t>tha</a:t>
            </a:r>
            <a:r>
              <a:rPr lang="en-US" sz="2400" spc="10" dirty="0">
                <a:solidFill>
                  <a:srgbClr val="132E3E"/>
                </a:solidFill>
                <a:latin typeface="Calibri"/>
                <a:cs typeface="Calibri"/>
              </a:rPr>
              <a:t>t you are </a:t>
            </a:r>
            <a:r>
              <a:rPr sz="2400" spc="5" dirty="0">
                <a:solidFill>
                  <a:srgbClr val="132E3E"/>
                </a:solidFill>
                <a:latin typeface="Calibri"/>
                <a:cs typeface="Calibri"/>
              </a:rPr>
              <a:t>there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to </a:t>
            </a:r>
            <a:r>
              <a:rPr sz="2400" spc="45" dirty="0">
                <a:solidFill>
                  <a:srgbClr val="132E3E"/>
                </a:solidFill>
                <a:latin typeface="Calibri"/>
                <a:cs typeface="Calibri"/>
              </a:rPr>
              <a:t>help</a:t>
            </a:r>
            <a:r>
              <a:rPr sz="2400" spc="-18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132E3E"/>
                </a:solidFill>
                <a:latin typeface="Calibri"/>
                <a:cs typeface="Calibri"/>
              </a:rPr>
              <a:t>them.</a:t>
            </a:r>
            <a:endParaRPr sz="2400" dirty="0">
              <a:latin typeface="Calibri"/>
              <a:cs typeface="Calibri"/>
            </a:endParaRPr>
          </a:p>
          <a:p>
            <a:pPr marL="241300" marR="103505" indent="-228600">
              <a:lnSpc>
                <a:spcPts val="2800"/>
              </a:lnSpc>
              <a:spcBef>
                <a:spcPts val="1380"/>
              </a:spcBef>
            </a:pPr>
            <a:r>
              <a:rPr sz="2050" spc="254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54" dirty="0">
                <a:solidFill>
                  <a:srgbClr val="132E3E"/>
                </a:solidFill>
                <a:latin typeface="Calibri"/>
                <a:cs typeface="Calibri"/>
              </a:rPr>
              <a:t>Encourage</a:t>
            </a:r>
            <a:r>
              <a:rPr sz="2400" spc="-25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132E3E"/>
                </a:solidFill>
                <a:latin typeface="Calibri"/>
                <a:cs typeface="Calibri"/>
              </a:rPr>
              <a:t>clubs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t</a:t>
            </a:r>
            <a:r>
              <a:rPr lang="en-US" sz="2400" spc="20" dirty="0">
                <a:solidFill>
                  <a:srgbClr val="132E3E"/>
                </a:solidFill>
                <a:latin typeface="Calibri"/>
                <a:cs typeface="Calibri"/>
              </a:rPr>
              <a:t>o use other </a:t>
            </a:r>
            <a:r>
              <a:rPr sz="2400" spc="50" dirty="0">
                <a:solidFill>
                  <a:srgbClr val="132E3E"/>
                </a:solidFill>
                <a:latin typeface="Calibri"/>
                <a:cs typeface="Calibri"/>
              </a:rPr>
              <a:t>clubs </a:t>
            </a:r>
            <a:r>
              <a:rPr sz="2400" spc="5" dirty="0">
                <a:solidFill>
                  <a:srgbClr val="132E3E"/>
                </a:solidFill>
                <a:latin typeface="Calibri"/>
                <a:cs typeface="Calibri"/>
              </a:rPr>
              <a:t>as</a:t>
            </a:r>
            <a:r>
              <a:rPr sz="2400" spc="-195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models.</a:t>
            </a:r>
            <a:endParaRPr sz="2400" dirty="0">
              <a:latin typeface="Calibri"/>
              <a:cs typeface="Calibri"/>
            </a:endParaRPr>
          </a:p>
          <a:p>
            <a:pPr marL="241300" marR="61594" indent="-228600">
              <a:lnSpc>
                <a:spcPct val="100699"/>
              </a:lnSpc>
              <a:spcBef>
                <a:spcPts val="1120"/>
              </a:spcBef>
            </a:pPr>
            <a:r>
              <a:rPr sz="2050" spc="30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305" dirty="0">
                <a:solidFill>
                  <a:srgbClr val="132E3E"/>
                </a:solidFill>
                <a:latin typeface="Calibri"/>
                <a:cs typeface="Calibri"/>
              </a:rPr>
              <a:t>Support</a:t>
            </a:r>
            <a:r>
              <a:rPr sz="2400" spc="-13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the </a:t>
            </a:r>
            <a:r>
              <a:rPr sz="2400" spc="40" dirty="0">
                <a:solidFill>
                  <a:srgbClr val="132E3E"/>
                </a:solidFill>
                <a:latin typeface="Calibri"/>
                <a:cs typeface="Calibri"/>
              </a:rPr>
              <a:t>addition</a:t>
            </a:r>
            <a:r>
              <a:rPr lang="en-US" sz="2400" spc="40" dirty="0">
                <a:solidFill>
                  <a:srgbClr val="132E3E"/>
                </a:solidFill>
                <a:latin typeface="Calibri"/>
                <a:cs typeface="Calibri"/>
              </a:rPr>
              <a:t> of t</a:t>
            </a:r>
            <a:r>
              <a:rPr sz="2400" spc="5" dirty="0">
                <a:solidFill>
                  <a:srgbClr val="132E3E"/>
                </a:solidFill>
                <a:latin typeface="Calibri"/>
                <a:cs typeface="Calibri"/>
              </a:rPr>
              <a:t>heir </a:t>
            </a:r>
            <a:r>
              <a:rPr sz="2400" spc="55" dirty="0">
                <a:solidFill>
                  <a:srgbClr val="132E3E"/>
                </a:solidFill>
                <a:latin typeface="Calibri"/>
                <a:cs typeface="Calibri"/>
              </a:rPr>
              <a:t>own </a:t>
            </a:r>
            <a:r>
              <a:rPr sz="2400" spc="50" dirty="0">
                <a:solidFill>
                  <a:srgbClr val="132E3E"/>
                </a:solidFill>
                <a:latin typeface="Calibri"/>
                <a:cs typeface="Calibri"/>
              </a:rPr>
              <a:t>unique  </a:t>
            </a:r>
            <a:r>
              <a:rPr sz="2400" spc="-10" dirty="0">
                <a:solidFill>
                  <a:srgbClr val="132E3E"/>
                </a:solidFill>
                <a:latin typeface="Calibri"/>
                <a:cs typeface="Calibri"/>
              </a:rPr>
              <a:t>style.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  <a:spcBef>
                <a:spcPts val="1220"/>
              </a:spcBef>
            </a:pPr>
            <a:r>
              <a:rPr sz="2050" spc="45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455" dirty="0">
                <a:solidFill>
                  <a:srgbClr val="132E3E"/>
                </a:solidFill>
                <a:latin typeface="Calibri"/>
                <a:cs typeface="Calibri"/>
              </a:rPr>
              <a:t>Have</a:t>
            </a:r>
            <a:r>
              <a:rPr sz="2400" spc="-245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the </a:t>
            </a:r>
            <a:r>
              <a:rPr sz="2400" spc="60" dirty="0">
                <a:solidFill>
                  <a:srgbClr val="132E3E"/>
                </a:solidFill>
                <a:latin typeface="Calibri"/>
                <a:cs typeface="Calibri"/>
              </a:rPr>
              <a:t>club </a:t>
            </a:r>
            <a:r>
              <a:rPr sz="2400" spc="-45" dirty="0">
                <a:solidFill>
                  <a:srgbClr val="132E3E"/>
                </a:solidFill>
                <a:latin typeface="Calibri"/>
                <a:cs typeface="Calibri"/>
              </a:rPr>
              <a:t>conduct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840"/>
              </a:lnSpc>
            </a:pPr>
            <a:r>
              <a:rPr sz="2400" i="1" spc="-35" dirty="0">
                <a:solidFill>
                  <a:srgbClr val="132E3E"/>
                </a:solidFill>
                <a:latin typeface="Calibri"/>
                <a:cs typeface="Calibri"/>
              </a:rPr>
              <a:t>Moments </a:t>
            </a:r>
            <a:r>
              <a:rPr sz="2400" i="1" spc="-20" dirty="0">
                <a:solidFill>
                  <a:srgbClr val="132E3E"/>
                </a:solidFill>
                <a:latin typeface="Calibri"/>
                <a:cs typeface="Calibri"/>
              </a:rPr>
              <a:t>of</a:t>
            </a:r>
            <a:r>
              <a:rPr sz="2400" i="1" spc="-195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i="1" spc="-30" dirty="0">
                <a:solidFill>
                  <a:srgbClr val="132E3E"/>
                </a:solidFill>
                <a:latin typeface="Calibri"/>
                <a:cs typeface="Calibri"/>
              </a:rPr>
              <a:t>Truth.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163382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19F2-2B1F-4C3E-951F-6C3EA815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95" dirty="0">
                <a:latin typeface="Calibri"/>
                <a:cs typeface="Calibri"/>
              </a:rPr>
              <a:t>Defining </a:t>
            </a:r>
            <a:r>
              <a:rPr lang="en-US" sz="4000" spc="50" dirty="0">
                <a:latin typeface="Calibri"/>
                <a:cs typeface="Calibri"/>
              </a:rPr>
              <a:t>The</a:t>
            </a:r>
            <a:r>
              <a:rPr lang="en-US" sz="4000" spc="-285" dirty="0">
                <a:latin typeface="Calibri"/>
                <a:cs typeface="Calibri"/>
              </a:rPr>
              <a:t> </a:t>
            </a:r>
            <a:r>
              <a:rPr lang="en-US" sz="4000" spc="65" dirty="0">
                <a:latin typeface="Calibri"/>
                <a:cs typeface="Calibri"/>
              </a:rPr>
              <a:t>Plan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636A02D7-0F89-4553-9124-1CF947C29AD9}"/>
              </a:ext>
            </a:extLst>
          </p:cNvPr>
          <p:cNvGrpSpPr/>
          <p:nvPr/>
        </p:nvGrpSpPr>
        <p:grpSpPr>
          <a:xfrm>
            <a:off x="735596" y="3709890"/>
            <a:ext cx="7318375" cy="3078480"/>
            <a:chOff x="735596" y="3709890"/>
            <a:chExt cx="7318375" cy="307848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52D55CD8-74D0-4435-9B70-6D710C9E432C}"/>
                </a:ext>
              </a:extLst>
            </p:cNvPr>
            <p:cNvSpPr/>
            <p:nvPr/>
          </p:nvSpPr>
          <p:spPr>
            <a:xfrm>
              <a:off x="741946" y="4267133"/>
              <a:ext cx="2667000" cy="2514600"/>
            </a:xfrm>
            <a:custGeom>
              <a:avLst/>
              <a:gdLst/>
              <a:ahLst/>
              <a:cxnLst/>
              <a:rect l="l" t="t" r="r" b="b"/>
              <a:pathLst>
                <a:path w="2667000" h="2514600">
                  <a:moveTo>
                    <a:pt x="2523618" y="0"/>
                  </a:moveTo>
                  <a:lnTo>
                    <a:pt x="143382" y="0"/>
                  </a:lnTo>
                  <a:lnTo>
                    <a:pt x="98062" y="7309"/>
                  </a:lnTo>
                  <a:lnTo>
                    <a:pt x="58702" y="27664"/>
                  </a:lnTo>
                  <a:lnTo>
                    <a:pt x="27664" y="58702"/>
                  </a:lnTo>
                  <a:lnTo>
                    <a:pt x="7309" y="98061"/>
                  </a:lnTo>
                  <a:lnTo>
                    <a:pt x="0" y="143381"/>
                  </a:lnTo>
                  <a:lnTo>
                    <a:pt x="0" y="2412531"/>
                  </a:lnTo>
                  <a:lnTo>
                    <a:pt x="8021" y="2452260"/>
                  </a:lnTo>
                  <a:lnTo>
                    <a:pt x="29895" y="2484704"/>
                  </a:lnTo>
                  <a:lnTo>
                    <a:pt x="62338" y="2506578"/>
                  </a:lnTo>
                  <a:lnTo>
                    <a:pt x="102067" y="2514599"/>
                  </a:lnTo>
                  <a:lnTo>
                    <a:pt x="2564931" y="2514599"/>
                  </a:lnTo>
                  <a:lnTo>
                    <a:pt x="2604661" y="2506578"/>
                  </a:lnTo>
                  <a:lnTo>
                    <a:pt x="2637104" y="2484704"/>
                  </a:lnTo>
                  <a:lnTo>
                    <a:pt x="2658978" y="2452260"/>
                  </a:lnTo>
                  <a:lnTo>
                    <a:pt x="2666999" y="2412531"/>
                  </a:lnTo>
                  <a:lnTo>
                    <a:pt x="2666999" y="143381"/>
                  </a:lnTo>
                  <a:lnTo>
                    <a:pt x="2659690" y="98061"/>
                  </a:lnTo>
                  <a:lnTo>
                    <a:pt x="2639335" y="58702"/>
                  </a:lnTo>
                  <a:lnTo>
                    <a:pt x="2608297" y="27664"/>
                  </a:lnTo>
                  <a:lnTo>
                    <a:pt x="2568937" y="7309"/>
                  </a:lnTo>
                  <a:lnTo>
                    <a:pt x="252361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E6360782-BF86-4C5E-91BB-3D2DE808F744}"/>
                </a:ext>
              </a:extLst>
            </p:cNvPr>
            <p:cNvSpPr/>
            <p:nvPr/>
          </p:nvSpPr>
          <p:spPr>
            <a:xfrm>
              <a:off x="741946" y="4267133"/>
              <a:ext cx="2667000" cy="2514600"/>
            </a:xfrm>
            <a:custGeom>
              <a:avLst/>
              <a:gdLst/>
              <a:ahLst/>
              <a:cxnLst/>
              <a:rect l="l" t="t" r="r" b="b"/>
              <a:pathLst>
                <a:path w="2667000" h="2514600">
                  <a:moveTo>
                    <a:pt x="143381" y="0"/>
                  </a:moveTo>
                  <a:lnTo>
                    <a:pt x="2523617" y="0"/>
                  </a:lnTo>
                  <a:lnTo>
                    <a:pt x="2568937" y="7309"/>
                  </a:lnTo>
                  <a:lnTo>
                    <a:pt x="2608296" y="27664"/>
                  </a:lnTo>
                  <a:lnTo>
                    <a:pt x="2639334" y="58702"/>
                  </a:lnTo>
                  <a:lnTo>
                    <a:pt x="2659689" y="98062"/>
                  </a:lnTo>
                  <a:lnTo>
                    <a:pt x="2666999" y="143381"/>
                  </a:lnTo>
                  <a:lnTo>
                    <a:pt x="2666999" y="2412531"/>
                  </a:lnTo>
                  <a:lnTo>
                    <a:pt x="2658978" y="2452260"/>
                  </a:lnTo>
                  <a:lnTo>
                    <a:pt x="2637104" y="2484704"/>
                  </a:lnTo>
                  <a:lnTo>
                    <a:pt x="2604660" y="2506578"/>
                  </a:lnTo>
                  <a:lnTo>
                    <a:pt x="2564931" y="2514599"/>
                  </a:lnTo>
                  <a:lnTo>
                    <a:pt x="102067" y="2514599"/>
                  </a:lnTo>
                  <a:lnTo>
                    <a:pt x="62338" y="2506578"/>
                  </a:lnTo>
                  <a:lnTo>
                    <a:pt x="29895" y="2484704"/>
                  </a:lnTo>
                  <a:lnTo>
                    <a:pt x="8021" y="2452260"/>
                  </a:lnTo>
                  <a:lnTo>
                    <a:pt x="0" y="2412531"/>
                  </a:lnTo>
                  <a:lnTo>
                    <a:pt x="0" y="143381"/>
                  </a:lnTo>
                  <a:lnTo>
                    <a:pt x="7309" y="98062"/>
                  </a:lnTo>
                  <a:lnTo>
                    <a:pt x="27664" y="58702"/>
                  </a:lnTo>
                  <a:lnTo>
                    <a:pt x="58702" y="27664"/>
                  </a:lnTo>
                  <a:lnTo>
                    <a:pt x="98062" y="7309"/>
                  </a:lnTo>
                  <a:lnTo>
                    <a:pt x="143381" y="0"/>
                  </a:lnTo>
                  <a:close/>
                </a:path>
              </a:pathLst>
            </a:custGeom>
            <a:ln w="12699">
              <a:solidFill>
                <a:srgbClr val="A72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B0192A2D-265C-418D-A53C-9994CAD5CE74}"/>
                </a:ext>
              </a:extLst>
            </p:cNvPr>
            <p:cNvSpPr/>
            <p:nvPr/>
          </p:nvSpPr>
          <p:spPr>
            <a:xfrm>
              <a:off x="1810552" y="3709890"/>
              <a:ext cx="177799" cy="1777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DF1B3E7B-49BB-4517-B2AF-75DF8F3EA9D4}"/>
                </a:ext>
              </a:extLst>
            </p:cNvPr>
            <p:cNvSpPr/>
            <p:nvPr/>
          </p:nvSpPr>
          <p:spPr>
            <a:xfrm>
              <a:off x="1905500" y="3874991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400"/>
                  </a:lnTo>
                </a:path>
              </a:pathLst>
            </a:custGeom>
            <a:ln w="9524">
              <a:solidFill>
                <a:srgbClr val="A72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3BC2CEEB-E96A-4FDB-B2F2-F503C7D1ECFF}"/>
                </a:ext>
              </a:extLst>
            </p:cNvPr>
            <p:cNvSpPr/>
            <p:nvPr/>
          </p:nvSpPr>
          <p:spPr>
            <a:xfrm>
              <a:off x="1867400" y="410359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A72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2102BDF0-0779-4121-B9EB-3D95E03256F9}"/>
                </a:ext>
              </a:extLst>
            </p:cNvPr>
            <p:cNvSpPr/>
            <p:nvPr/>
          </p:nvSpPr>
          <p:spPr>
            <a:xfrm>
              <a:off x="1974512" y="3771355"/>
              <a:ext cx="6079174" cy="457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94D41B94-D4FE-4E30-8572-0220ADEB8B7A}"/>
              </a:ext>
            </a:extLst>
          </p:cNvPr>
          <p:cNvSpPr txBox="1"/>
          <p:nvPr/>
        </p:nvSpPr>
        <p:spPr>
          <a:xfrm>
            <a:off x="820672" y="4417524"/>
            <a:ext cx="2456180" cy="21564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2100" marR="212090" indent="-279400">
              <a:lnSpc>
                <a:spcPts val="1600"/>
              </a:lnSpc>
              <a:spcBef>
                <a:spcPts val="219"/>
              </a:spcBef>
              <a:buClr>
                <a:srgbClr val="800000"/>
              </a:buClr>
              <a:buFontTx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Meeting time, place,</a:t>
            </a:r>
            <a:r>
              <a:rPr sz="1400" spc="-1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and  location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98450" indent="-285750">
              <a:lnSpc>
                <a:spcPts val="1660"/>
              </a:lnSpc>
              <a:buClr>
                <a:srgbClr val="800000"/>
              </a:buClr>
              <a:buFontTx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Club meeting</a:t>
            </a:r>
            <a:r>
              <a:rPr sz="1400" spc="-9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programming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20"/>
              </a:spcBef>
              <a:buClr>
                <a:srgbClr val="800000"/>
              </a:buClr>
              <a:buFontTx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Meeting</a:t>
            </a: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 participants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20"/>
              </a:spcBef>
              <a:buClr>
                <a:srgbClr val="800000"/>
              </a:buClr>
              <a:buFontTx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Guests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98450" indent="-285750">
              <a:lnSpc>
                <a:spcPts val="1639"/>
              </a:lnSpc>
              <a:spcBef>
                <a:spcPts val="20"/>
              </a:spcBef>
              <a:buClr>
                <a:srgbClr val="800000"/>
              </a:buClr>
              <a:buFontTx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Officer</a:t>
            </a:r>
            <a:r>
              <a:rPr sz="1400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preparedness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92100" marR="666750" indent="-279400">
              <a:lnSpc>
                <a:spcPts val="1700"/>
              </a:lnSpc>
              <a:buClr>
                <a:srgbClr val="800000"/>
              </a:buClr>
              <a:buFontTx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Distinguished</a:t>
            </a:r>
            <a:r>
              <a:rPr sz="1400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Club  Program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92100" marR="122555" indent="-279400">
              <a:lnSpc>
                <a:spcPts val="1700"/>
              </a:lnSpc>
              <a:buClr>
                <a:srgbClr val="800000"/>
              </a:buClr>
              <a:buFontTx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Encourage and</a:t>
            </a:r>
            <a:r>
              <a:rPr sz="1400" spc="-1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recognize  accomplishment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AEF34CF6-EA75-4F00-8AD3-4961EA406A4B}"/>
              </a:ext>
            </a:extLst>
          </p:cNvPr>
          <p:cNvGrpSpPr/>
          <p:nvPr/>
        </p:nvGrpSpPr>
        <p:grpSpPr>
          <a:xfrm>
            <a:off x="7424487" y="2364805"/>
            <a:ext cx="1216660" cy="1216660"/>
            <a:chOff x="7424487" y="2364805"/>
            <a:chExt cx="1216660" cy="1216660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6F0E07DC-01AA-4A26-8C72-6B81B870EBD4}"/>
                </a:ext>
              </a:extLst>
            </p:cNvPr>
            <p:cNvSpPr/>
            <p:nvPr/>
          </p:nvSpPr>
          <p:spPr>
            <a:xfrm>
              <a:off x="7519025" y="2459324"/>
              <a:ext cx="1027430" cy="1027430"/>
            </a:xfrm>
            <a:custGeom>
              <a:avLst/>
              <a:gdLst/>
              <a:ahLst/>
              <a:cxnLst/>
              <a:rect l="l" t="t" r="r" b="b"/>
              <a:pathLst>
                <a:path w="1027429" h="1027429">
                  <a:moveTo>
                    <a:pt x="513702" y="0"/>
                  </a:moveTo>
                  <a:lnTo>
                    <a:pt x="466944" y="2099"/>
                  </a:lnTo>
                  <a:lnTo>
                    <a:pt x="421363" y="8276"/>
                  </a:lnTo>
                  <a:lnTo>
                    <a:pt x="377139" y="18350"/>
                  </a:lnTo>
                  <a:lnTo>
                    <a:pt x="334454" y="32138"/>
                  </a:lnTo>
                  <a:lnTo>
                    <a:pt x="293489" y="49460"/>
                  </a:lnTo>
                  <a:lnTo>
                    <a:pt x="254426" y="70135"/>
                  </a:lnTo>
                  <a:lnTo>
                    <a:pt x="217446" y="93981"/>
                  </a:lnTo>
                  <a:lnTo>
                    <a:pt x="182730" y="120816"/>
                  </a:lnTo>
                  <a:lnTo>
                    <a:pt x="150459" y="150460"/>
                  </a:lnTo>
                  <a:lnTo>
                    <a:pt x="120816" y="182730"/>
                  </a:lnTo>
                  <a:lnTo>
                    <a:pt x="93980" y="217446"/>
                  </a:lnTo>
                  <a:lnTo>
                    <a:pt x="70135" y="254427"/>
                  </a:lnTo>
                  <a:lnTo>
                    <a:pt x="49460" y="293490"/>
                  </a:lnTo>
                  <a:lnTo>
                    <a:pt x="32138" y="334455"/>
                  </a:lnTo>
                  <a:lnTo>
                    <a:pt x="18349" y="377140"/>
                  </a:lnTo>
                  <a:lnTo>
                    <a:pt x="8276" y="421363"/>
                  </a:lnTo>
                  <a:lnTo>
                    <a:pt x="2099" y="466945"/>
                  </a:lnTo>
                  <a:lnTo>
                    <a:pt x="0" y="513702"/>
                  </a:lnTo>
                  <a:lnTo>
                    <a:pt x="2099" y="560459"/>
                  </a:lnTo>
                  <a:lnTo>
                    <a:pt x="8276" y="606041"/>
                  </a:lnTo>
                  <a:lnTo>
                    <a:pt x="18349" y="650265"/>
                  </a:lnTo>
                  <a:lnTo>
                    <a:pt x="32138" y="692950"/>
                  </a:lnTo>
                  <a:lnTo>
                    <a:pt x="49460" y="733915"/>
                  </a:lnTo>
                  <a:lnTo>
                    <a:pt x="70135" y="772978"/>
                  </a:lnTo>
                  <a:lnTo>
                    <a:pt x="93980" y="809959"/>
                  </a:lnTo>
                  <a:lnTo>
                    <a:pt x="120816" y="844675"/>
                  </a:lnTo>
                  <a:lnTo>
                    <a:pt x="150459" y="876945"/>
                  </a:lnTo>
                  <a:lnTo>
                    <a:pt x="182730" y="906589"/>
                  </a:lnTo>
                  <a:lnTo>
                    <a:pt x="217446" y="933424"/>
                  </a:lnTo>
                  <a:lnTo>
                    <a:pt x="254426" y="957270"/>
                  </a:lnTo>
                  <a:lnTo>
                    <a:pt x="293489" y="977945"/>
                  </a:lnTo>
                  <a:lnTo>
                    <a:pt x="334454" y="995267"/>
                  </a:lnTo>
                  <a:lnTo>
                    <a:pt x="377139" y="1009055"/>
                  </a:lnTo>
                  <a:lnTo>
                    <a:pt x="421363" y="1019129"/>
                  </a:lnTo>
                  <a:lnTo>
                    <a:pt x="466944" y="1025306"/>
                  </a:lnTo>
                  <a:lnTo>
                    <a:pt x="513702" y="1027405"/>
                  </a:lnTo>
                  <a:lnTo>
                    <a:pt x="560459" y="1025306"/>
                  </a:lnTo>
                  <a:lnTo>
                    <a:pt x="606041" y="1019129"/>
                  </a:lnTo>
                  <a:lnTo>
                    <a:pt x="650264" y="1009055"/>
                  </a:lnTo>
                  <a:lnTo>
                    <a:pt x="692949" y="995267"/>
                  </a:lnTo>
                  <a:lnTo>
                    <a:pt x="733914" y="977945"/>
                  </a:lnTo>
                  <a:lnTo>
                    <a:pt x="772977" y="957270"/>
                  </a:lnTo>
                  <a:lnTo>
                    <a:pt x="809958" y="933424"/>
                  </a:lnTo>
                  <a:lnTo>
                    <a:pt x="844674" y="906589"/>
                  </a:lnTo>
                  <a:lnTo>
                    <a:pt x="876944" y="876945"/>
                  </a:lnTo>
                  <a:lnTo>
                    <a:pt x="906588" y="844675"/>
                  </a:lnTo>
                  <a:lnTo>
                    <a:pt x="933423" y="809959"/>
                  </a:lnTo>
                  <a:lnTo>
                    <a:pt x="957269" y="772978"/>
                  </a:lnTo>
                  <a:lnTo>
                    <a:pt x="977943" y="733915"/>
                  </a:lnTo>
                  <a:lnTo>
                    <a:pt x="995266" y="692950"/>
                  </a:lnTo>
                  <a:lnTo>
                    <a:pt x="1009054" y="650265"/>
                  </a:lnTo>
                  <a:lnTo>
                    <a:pt x="1019128" y="606041"/>
                  </a:lnTo>
                  <a:lnTo>
                    <a:pt x="1025305" y="560459"/>
                  </a:lnTo>
                  <a:lnTo>
                    <a:pt x="1027404" y="513702"/>
                  </a:lnTo>
                  <a:lnTo>
                    <a:pt x="1025305" y="466945"/>
                  </a:lnTo>
                  <a:lnTo>
                    <a:pt x="1019128" y="421363"/>
                  </a:lnTo>
                  <a:lnTo>
                    <a:pt x="1009054" y="377140"/>
                  </a:lnTo>
                  <a:lnTo>
                    <a:pt x="995266" y="334455"/>
                  </a:lnTo>
                  <a:lnTo>
                    <a:pt x="977943" y="293490"/>
                  </a:lnTo>
                  <a:lnTo>
                    <a:pt x="957269" y="254427"/>
                  </a:lnTo>
                  <a:lnTo>
                    <a:pt x="933423" y="217446"/>
                  </a:lnTo>
                  <a:lnTo>
                    <a:pt x="906588" y="182730"/>
                  </a:lnTo>
                  <a:lnTo>
                    <a:pt x="876944" y="150460"/>
                  </a:lnTo>
                  <a:lnTo>
                    <a:pt x="844674" y="120816"/>
                  </a:lnTo>
                  <a:lnTo>
                    <a:pt x="809958" y="93981"/>
                  </a:lnTo>
                  <a:lnTo>
                    <a:pt x="772977" y="70135"/>
                  </a:lnTo>
                  <a:lnTo>
                    <a:pt x="733914" y="49460"/>
                  </a:lnTo>
                  <a:lnTo>
                    <a:pt x="692949" y="32138"/>
                  </a:lnTo>
                  <a:lnTo>
                    <a:pt x="650264" y="18350"/>
                  </a:lnTo>
                  <a:lnTo>
                    <a:pt x="606041" y="8276"/>
                  </a:lnTo>
                  <a:lnTo>
                    <a:pt x="560459" y="2099"/>
                  </a:lnTo>
                  <a:lnTo>
                    <a:pt x="513702" y="0"/>
                  </a:lnTo>
                  <a:close/>
                </a:path>
              </a:pathLst>
            </a:custGeom>
            <a:solidFill>
              <a:srgbClr val="00475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BB7B6EFA-4607-4E8A-8503-852067F304B9}"/>
                </a:ext>
              </a:extLst>
            </p:cNvPr>
            <p:cNvSpPr/>
            <p:nvPr/>
          </p:nvSpPr>
          <p:spPr>
            <a:xfrm>
              <a:off x="7519025" y="2459324"/>
              <a:ext cx="1027430" cy="1027430"/>
            </a:xfrm>
            <a:custGeom>
              <a:avLst/>
              <a:gdLst/>
              <a:ahLst/>
              <a:cxnLst/>
              <a:rect l="l" t="t" r="r" b="b"/>
              <a:pathLst>
                <a:path w="1027429" h="1027429">
                  <a:moveTo>
                    <a:pt x="0" y="513702"/>
                  </a:moveTo>
                  <a:lnTo>
                    <a:pt x="2099" y="466945"/>
                  </a:lnTo>
                  <a:lnTo>
                    <a:pt x="8276" y="421363"/>
                  </a:lnTo>
                  <a:lnTo>
                    <a:pt x="18349" y="377140"/>
                  </a:lnTo>
                  <a:lnTo>
                    <a:pt x="32138" y="334455"/>
                  </a:lnTo>
                  <a:lnTo>
                    <a:pt x="49460" y="293490"/>
                  </a:lnTo>
                  <a:lnTo>
                    <a:pt x="70135" y="254427"/>
                  </a:lnTo>
                  <a:lnTo>
                    <a:pt x="93981" y="217446"/>
                  </a:lnTo>
                  <a:lnTo>
                    <a:pt x="120816" y="182730"/>
                  </a:lnTo>
                  <a:lnTo>
                    <a:pt x="150460" y="150460"/>
                  </a:lnTo>
                  <a:lnTo>
                    <a:pt x="182730" y="120816"/>
                  </a:lnTo>
                  <a:lnTo>
                    <a:pt x="217446" y="93981"/>
                  </a:lnTo>
                  <a:lnTo>
                    <a:pt x="254427" y="70135"/>
                  </a:lnTo>
                  <a:lnTo>
                    <a:pt x="293490" y="49460"/>
                  </a:lnTo>
                  <a:lnTo>
                    <a:pt x="334455" y="32138"/>
                  </a:lnTo>
                  <a:lnTo>
                    <a:pt x="377140" y="18349"/>
                  </a:lnTo>
                  <a:lnTo>
                    <a:pt x="421364" y="8276"/>
                  </a:lnTo>
                  <a:lnTo>
                    <a:pt x="466945" y="2099"/>
                  </a:lnTo>
                  <a:lnTo>
                    <a:pt x="513702" y="0"/>
                  </a:lnTo>
                  <a:lnTo>
                    <a:pt x="560460" y="2099"/>
                  </a:lnTo>
                  <a:lnTo>
                    <a:pt x="606041" y="8276"/>
                  </a:lnTo>
                  <a:lnTo>
                    <a:pt x="650265" y="18349"/>
                  </a:lnTo>
                  <a:lnTo>
                    <a:pt x="692950" y="32138"/>
                  </a:lnTo>
                  <a:lnTo>
                    <a:pt x="733915" y="49460"/>
                  </a:lnTo>
                  <a:lnTo>
                    <a:pt x="772978" y="70135"/>
                  </a:lnTo>
                  <a:lnTo>
                    <a:pt x="809958" y="93981"/>
                  </a:lnTo>
                  <a:lnTo>
                    <a:pt x="844674" y="120816"/>
                  </a:lnTo>
                  <a:lnTo>
                    <a:pt x="876945" y="150460"/>
                  </a:lnTo>
                  <a:lnTo>
                    <a:pt x="906588" y="182730"/>
                  </a:lnTo>
                  <a:lnTo>
                    <a:pt x="933424" y="217446"/>
                  </a:lnTo>
                  <a:lnTo>
                    <a:pt x="957269" y="254427"/>
                  </a:lnTo>
                  <a:lnTo>
                    <a:pt x="977944" y="293490"/>
                  </a:lnTo>
                  <a:lnTo>
                    <a:pt x="995266" y="334455"/>
                  </a:lnTo>
                  <a:lnTo>
                    <a:pt x="1009055" y="377140"/>
                  </a:lnTo>
                  <a:lnTo>
                    <a:pt x="1019128" y="421363"/>
                  </a:lnTo>
                  <a:lnTo>
                    <a:pt x="1025305" y="466945"/>
                  </a:lnTo>
                  <a:lnTo>
                    <a:pt x="1027405" y="513702"/>
                  </a:lnTo>
                  <a:lnTo>
                    <a:pt x="1025305" y="560460"/>
                  </a:lnTo>
                  <a:lnTo>
                    <a:pt x="1019128" y="606041"/>
                  </a:lnTo>
                  <a:lnTo>
                    <a:pt x="1009055" y="650265"/>
                  </a:lnTo>
                  <a:lnTo>
                    <a:pt x="995266" y="692950"/>
                  </a:lnTo>
                  <a:lnTo>
                    <a:pt x="977944" y="733915"/>
                  </a:lnTo>
                  <a:lnTo>
                    <a:pt x="957269" y="772978"/>
                  </a:lnTo>
                  <a:lnTo>
                    <a:pt x="933424" y="809958"/>
                  </a:lnTo>
                  <a:lnTo>
                    <a:pt x="906588" y="844675"/>
                  </a:lnTo>
                  <a:lnTo>
                    <a:pt x="876945" y="876945"/>
                  </a:lnTo>
                  <a:lnTo>
                    <a:pt x="844674" y="906589"/>
                  </a:lnTo>
                  <a:lnTo>
                    <a:pt x="809958" y="933424"/>
                  </a:lnTo>
                  <a:lnTo>
                    <a:pt x="772978" y="957270"/>
                  </a:lnTo>
                  <a:lnTo>
                    <a:pt x="733915" y="977944"/>
                  </a:lnTo>
                  <a:lnTo>
                    <a:pt x="692950" y="995267"/>
                  </a:lnTo>
                  <a:lnTo>
                    <a:pt x="650265" y="1009055"/>
                  </a:lnTo>
                  <a:lnTo>
                    <a:pt x="606041" y="1019129"/>
                  </a:lnTo>
                  <a:lnTo>
                    <a:pt x="560460" y="1025306"/>
                  </a:lnTo>
                  <a:lnTo>
                    <a:pt x="513702" y="1027405"/>
                  </a:lnTo>
                  <a:lnTo>
                    <a:pt x="466945" y="1025306"/>
                  </a:lnTo>
                  <a:lnTo>
                    <a:pt x="421364" y="1019129"/>
                  </a:lnTo>
                  <a:lnTo>
                    <a:pt x="377140" y="1009055"/>
                  </a:lnTo>
                  <a:lnTo>
                    <a:pt x="334455" y="995267"/>
                  </a:lnTo>
                  <a:lnTo>
                    <a:pt x="293490" y="977944"/>
                  </a:lnTo>
                  <a:lnTo>
                    <a:pt x="254427" y="957270"/>
                  </a:lnTo>
                  <a:lnTo>
                    <a:pt x="217446" y="933424"/>
                  </a:lnTo>
                  <a:lnTo>
                    <a:pt x="182730" y="906589"/>
                  </a:lnTo>
                  <a:lnTo>
                    <a:pt x="150460" y="876945"/>
                  </a:lnTo>
                  <a:lnTo>
                    <a:pt x="120816" y="844675"/>
                  </a:lnTo>
                  <a:lnTo>
                    <a:pt x="93981" y="809958"/>
                  </a:lnTo>
                  <a:lnTo>
                    <a:pt x="70135" y="772978"/>
                  </a:lnTo>
                  <a:lnTo>
                    <a:pt x="49460" y="733915"/>
                  </a:lnTo>
                  <a:lnTo>
                    <a:pt x="32138" y="692950"/>
                  </a:lnTo>
                  <a:lnTo>
                    <a:pt x="18349" y="650265"/>
                  </a:lnTo>
                  <a:lnTo>
                    <a:pt x="8276" y="606041"/>
                  </a:lnTo>
                  <a:lnTo>
                    <a:pt x="2099" y="560460"/>
                  </a:lnTo>
                  <a:lnTo>
                    <a:pt x="0" y="513702"/>
                  </a:lnTo>
                  <a:close/>
                </a:path>
              </a:pathLst>
            </a:custGeom>
            <a:ln w="25399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A4851EAC-CE7D-443D-972E-93CEF0B1E260}"/>
                </a:ext>
              </a:extLst>
            </p:cNvPr>
            <p:cNvSpPr/>
            <p:nvPr/>
          </p:nvSpPr>
          <p:spPr>
            <a:xfrm>
              <a:off x="7424487" y="2364805"/>
              <a:ext cx="1216660" cy="1216660"/>
            </a:xfrm>
            <a:custGeom>
              <a:avLst/>
              <a:gdLst/>
              <a:ahLst/>
              <a:cxnLst/>
              <a:rect l="l" t="t" r="r" b="b"/>
              <a:pathLst>
                <a:path w="1216659" h="1216660">
                  <a:moveTo>
                    <a:pt x="590965" y="0"/>
                  </a:moveTo>
                  <a:lnTo>
                    <a:pt x="545717" y="2976"/>
                  </a:lnTo>
                  <a:lnTo>
                    <a:pt x="501118" y="9284"/>
                  </a:lnTo>
                  <a:lnTo>
                    <a:pt x="457335" y="18831"/>
                  </a:lnTo>
                  <a:lnTo>
                    <a:pt x="414535" y="31523"/>
                  </a:lnTo>
                  <a:lnTo>
                    <a:pt x="372884" y="47268"/>
                  </a:lnTo>
                  <a:lnTo>
                    <a:pt x="332550" y="65973"/>
                  </a:lnTo>
                  <a:lnTo>
                    <a:pt x="293700" y="87546"/>
                  </a:lnTo>
                  <a:lnTo>
                    <a:pt x="256499" y="111895"/>
                  </a:lnTo>
                  <a:lnTo>
                    <a:pt x="221116" y="138926"/>
                  </a:lnTo>
                  <a:lnTo>
                    <a:pt x="187716" y="168547"/>
                  </a:lnTo>
                  <a:lnTo>
                    <a:pt x="156467" y="200665"/>
                  </a:lnTo>
                  <a:lnTo>
                    <a:pt x="127535" y="235188"/>
                  </a:lnTo>
                  <a:lnTo>
                    <a:pt x="101088" y="272023"/>
                  </a:lnTo>
                  <a:lnTo>
                    <a:pt x="77291" y="311077"/>
                  </a:lnTo>
                  <a:lnTo>
                    <a:pt x="56313" y="352259"/>
                  </a:lnTo>
                  <a:lnTo>
                    <a:pt x="38319" y="395474"/>
                  </a:lnTo>
                  <a:lnTo>
                    <a:pt x="23476" y="440631"/>
                  </a:lnTo>
                  <a:lnTo>
                    <a:pt x="12138" y="486834"/>
                  </a:lnTo>
                  <a:lnTo>
                    <a:pt x="4508" y="533058"/>
                  </a:lnTo>
                  <a:lnTo>
                    <a:pt x="493" y="579138"/>
                  </a:lnTo>
                  <a:lnTo>
                    <a:pt x="0" y="624904"/>
                  </a:lnTo>
                  <a:lnTo>
                    <a:pt x="2936" y="670190"/>
                  </a:lnTo>
                  <a:lnTo>
                    <a:pt x="9209" y="714829"/>
                  </a:lnTo>
                  <a:lnTo>
                    <a:pt x="18726" y="758653"/>
                  </a:lnTo>
                  <a:lnTo>
                    <a:pt x="31395" y="801495"/>
                  </a:lnTo>
                  <a:lnTo>
                    <a:pt x="47121" y="843188"/>
                  </a:lnTo>
                  <a:lnTo>
                    <a:pt x="65814" y="883565"/>
                  </a:lnTo>
                  <a:lnTo>
                    <a:pt x="87380" y="922458"/>
                  </a:lnTo>
                  <a:lnTo>
                    <a:pt x="111726" y="959700"/>
                  </a:lnTo>
                  <a:lnTo>
                    <a:pt x="138759" y="995123"/>
                  </a:lnTo>
                  <a:lnTo>
                    <a:pt x="168387" y="1028562"/>
                  </a:lnTo>
                  <a:lnTo>
                    <a:pt x="200517" y="1059847"/>
                  </a:lnTo>
                  <a:lnTo>
                    <a:pt x="235057" y="1088813"/>
                  </a:lnTo>
                  <a:lnTo>
                    <a:pt x="271913" y="1115291"/>
                  </a:lnTo>
                  <a:lnTo>
                    <a:pt x="310993" y="1139115"/>
                  </a:lnTo>
                  <a:lnTo>
                    <a:pt x="352204" y="1160117"/>
                  </a:lnTo>
                  <a:lnTo>
                    <a:pt x="395453" y="1178130"/>
                  </a:lnTo>
                  <a:lnTo>
                    <a:pt x="440648" y="1192986"/>
                  </a:lnTo>
                  <a:lnTo>
                    <a:pt x="486851" y="1204324"/>
                  </a:lnTo>
                  <a:lnTo>
                    <a:pt x="533076" y="1211954"/>
                  </a:lnTo>
                  <a:lnTo>
                    <a:pt x="579155" y="1215970"/>
                  </a:lnTo>
                  <a:lnTo>
                    <a:pt x="624922" y="1216463"/>
                  </a:lnTo>
                  <a:lnTo>
                    <a:pt x="670208" y="1213526"/>
                  </a:lnTo>
                  <a:lnTo>
                    <a:pt x="714846" y="1207253"/>
                  </a:lnTo>
                  <a:lnTo>
                    <a:pt x="758671" y="1197736"/>
                  </a:lnTo>
                  <a:lnTo>
                    <a:pt x="801513" y="1185068"/>
                  </a:lnTo>
                  <a:lnTo>
                    <a:pt x="843206" y="1169341"/>
                  </a:lnTo>
                  <a:lnTo>
                    <a:pt x="883582" y="1150648"/>
                  </a:lnTo>
                  <a:lnTo>
                    <a:pt x="922475" y="1129082"/>
                  </a:lnTo>
                  <a:lnTo>
                    <a:pt x="959717" y="1104737"/>
                  </a:lnTo>
                  <a:lnTo>
                    <a:pt x="995141" y="1077703"/>
                  </a:lnTo>
                  <a:lnTo>
                    <a:pt x="1028579" y="1048075"/>
                  </a:lnTo>
                  <a:lnTo>
                    <a:pt x="1059865" y="1015945"/>
                  </a:lnTo>
                  <a:lnTo>
                    <a:pt x="1088830" y="981405"/>
                  </a:lnTo>
                  <a:lnTo>
                    <a:pt x="1115309" y="944549"/>
                  </a:lnTo>
                  <a:lnTo>
                    <a:pt x="1139132" y="905469"/>
                  </a:lnTo>
                  <a:lnTo>
                    <a:pt x="1160134" y="864258"/>
                  </a:lnTo>
                  <a:lnTo>
                    <a:pt x="1178147" y="821009"/>
                  </a:lnTo>
                  <a:lnTo>
                    <a:pt x="1193004" y="775814"/>
                  </a:lnTo>
                  <a:lnTo>
                    <a:pt x="1204342" y="729611"/>
                  </a:lnTo>
                  <a:lnTo>
                    <a:pt x="1211972" y="683386"/>
                  </a:lnTo>
                  <a:lnTo>
                    <a:pt x="1215987" y="637307"/>
                  </a:lnTo>
                  <a:lnTo>
                    <a:pt x="1216480" y="591541"/>
                  </a:lnTo>
                  <a:lnTo>
                    <a:pt x="1213543" y="546254"/>
                  </a:lnTo>
                  <a:lnTo>
                    <a:pt x="1207270" y="501616"/>
                  </a:lnTo>
                  <a:lnTo>
                    <a:pt x="1197753" y="457792"/>
                  </a:lnTo>
                  <a:lnTo>
                    <a:pt x="1185084" y="414949"/>
                  </a:lnTo>
                  <a:lnTo>
                    <a:pt x="1169357" y="373256"/>
                  </a:lnTo>
                  <a:lnTo>
                    <a:pt x="1150665" y="332880"/>
                  </a:lnTo>
                  <a:lnTo>
                    <a:pt x="1129099" y="293987"/>
                  </a:lnTo>
                  <a:lnTo>
                    <a:pt x="1104753" y="256745"/>
                  </a:lnTo>
                  <a:lnTo>
                    <a:pt x="1077720" y="221321"/>
                  </a:lnTo>
                  <a:lnTo>
                    <a:pt x="1048092" y="187883"/>
                  </a:lnTo>
                  <a:lnTo>
                    <a:pt x="1015961" y="156597"/>
                  </a:lnTo>
                  <a:lnTo>
                    <a:pt x="981422" y="127632"/>
                  </a:lnTo>
                  <a:lnTo>
                    <a:pt x="944566" y="101154"/>
                  </a:lnTo>
                  <a:lnTo>
                    <a:pt x="905486" y="77330"/>
                  </a:lnTo>
                  <a:lnTo>
                    <a:pt x="864275" y="56328"/>
                  </a:lnTo>
                  <a:lnTo>
                    <a:pt x="821026" y="38315"/>
                  </a:lnTo>
                  <a:lnTo>
                    <a:pt x="775832" y="23458"/>
                  </a:lnTo>
                  <a:lnTo>
                    <a:pt x="811073" y="71224"/>
                  </a:lnTo>
                  <a:lnTo>
                    <a:pt x="853742" y="89279"/>
                  </a:lnTo>
                  <a:lnTo>
                    <a:pt x="894284" y="110422"/>
                  </a:lnTo>
                  <a:lnTo>
                    <a:pt x="932600" y="134470"/>
                  </a:lnTo>
                  <a:lnTo>
                    <a:pt x="968588" y="161241"/>
                  </a:lnTo>
                  <a:lnTo>
                    <a:pt x="1002146" y="190553"/>
                  </a:lnTo>
                  <a:lnTo>
                    <a:pt x="1033173" y="222224"/>
                  </a:lnTo>
                  <a:lnTo>
                    <a:pt x="1061569" y="256072"/>
                  </a:lnTo>
                  <a:lnTo>
                    <a:pt x="1087232" y="291914"/>
                  </a:lnTo>
                  <a:lnTo>
                    <a:pt x="1110061" y="329568"/>
                  </a:lnTo>
                  <a:lnTo>
                    <a:pt x="1129955" y="368852"/>
                  </a:lnTo>
                  <a:lnTo>
                    <a:pt x="1146813" y="409583"/>
                  </a:lnTo>
                  <a:lnTo>
                    <a:pt x="1160532" y="451580"/>
                  </a:lnTo>
                  <a:lnTo>
                    <a:pt x="1171013" y="494661"/>
                  </a:lnTo>
                  <a:lnTo>
                    <a:pt x="1178154" y="538642"/>
                  </a:lnTo>
                  <a:lnTo>
                    <a:pt x="1181854" y="583342"/>
                  </a:lnTo>
                  <a:lnTo>
                    <a:pt x="1182011" y="628579"/>
                  </a:lnTo>
                  <a:lnTo>
                    <a:pt x="1178525" y="674170"/>
                  </a:lnTo>
                  <a:lnTo>
                    <a:pt x="1171294" y="719934"/>
                  </a:lnTo>
                  <a:lnTo>
                    <a:pt x="1160217" y="765687"/>
                  </a:lnTo>
                  <a:lnTo>
                    <a:pt x="1145473" y="810436"/>
                  </a:lnTo>
                  <a:lnTo>
                    <a:pt x="1127451" y="853160"/>
                  </a:lnTo>
                  <a:lnTo>
                    <a:pt x="1106335" y="893757"/>
                  </a:lnTo>
                  <a:lnTo>
                    <a:pt x="1082306" y="932127"/>
                  </a:lnTo>
                  <a:lnTo>
                    <a:pt x="1055548" y="968167"/>
                  </a:lnTo>
                  <a:lnTo>
                    <a:pt x="1026242" y="1001776"/>
                  </a:lnTo>
                  <a:lnTo>
                    <a:pt x="994572" y="1032853"/>
                  </a:lnTo>
                  <a:lnTo>
                    <a:pt x="960721" y="1061296"/>
                  </a:lnTo>
                  <a:lnTo>
                    <a:pt x="924870" y="1087003"/>
                  </a:lnTo>
                  <a:lnTo>
                    <a:pt x="887202" y="1109873"/>
                  </a:lnTo>
                  <a:lnTo>
                    <a:pt x="847900" y="1129805"/>
                  </a:lnTo>
                  <a:lnTo>
                    <a:pt x="807147" y="1146696"/>
                  </a:lnTo>
                  <a:lnTo>
                    <a:pt x="765125" y="1160446"/>
                  </a:lnTo>
                  <a:lnTo>
                    <a:pt x="722016" y="1170952"/>
                  </a:lnTo>
                  <a:lnTo>
                    <a:pt x="678004" y="1178114"/>
                  </a:lnTo>
                  <a:lnTo>
                    <a:pt x="633270" y="1181830"/>
                  </a:lnTo>
                  <a:lnTo>
                    <a:pt x="587998" y="1181997"/>
                  </a:lnTo>
                  <a:lnTo>
                    <a:pt x="542370" y="1178516"/>
                  </a:lnTo>
                  <a:lnTo>
                    <a:pt x="496568" y="1171283"/>
                  </a:lnTo>
                  <a:lnTo>
                    <a:pt x="450775" y="1160199"/>
                  </a:lnTo>
                  <a:lnTo>
                    <a:pt x="406026" y="1145454"/>
                  </a:lnTo>
                  <a:lnTo>
                    <a:pt x="363303" y="1127433"/>
                  </a:lnTo>
                  <a:lnTo>
                    <a:pt x="322705" y="1106316"/>
                  </a:lnTo>
                  <a:lnTo>
                    <a:pt x="284335" y="1082288"/>
                  </a:lnTo>
                  <a:lnTo>
                    <a:pt x="248295" y="1055530"/>
                  </a:lnTo>
                  <a:lnTo>
                    <a:pt x="214686" y="1026225"/>
                  </a:lnTo>
                  <a:lnTo>
                    <a:pt x="183609" y="994555"/>
                  </a:lnTo>
                  <a:lnTo>
                    <a:pt x="155166" y="960703"/>
                  </a:lnTo>
                  <a:lnTo>
                    <a:pt x="129459" y="924853"/>
                  </a:lnTo>
                  <a:lnTo>
                    <a:pt x="106589" y="887185"/>
                  </a:lnTo>
                  <a:lnTo>
                    <a:pt x="86658" y="847883"/>
                  </a:lnTo>
                  <a:lnTo>
                    <a:pt x="69766" y="807130"/>
                  </a:lnTo>
                  <a:lnTo>
                    <a:pt x="56016" y="765108"/>
                  </a:lnTo>
                  <a:lnTo>
                    <a:pt x="45510" y="721999"/>
                  </a:lnTo>
                  <a:lnTo>
                    <a:pt x="38348" y="677987"/>
                  </a:lnTo>
                  <a:lnTo>
                    <a:pt x="34632" y="633253"/>
                  </a:lnTo>
                  <a:lnTo>
                    <a:pt x="34465" y="587981"/>
                  </a:lnTo>
                  <a:lnTo>
                    <a:pt x="37946" y="542352"/>
                  </a:lnTo>
                  <a:lnTo>
                    <a:pt x="45179" y="496550"/>
                  </a:lnTo>
                  <a:lnTo>
                    <a:pt x="56264" y="450758"/>
                  </a:lnTo>
                  <a:lnTo>
                    <a:pt x="71008" y="406009"/>
                  </a:lnTo>
                  <a:lnTo>
                    <a:pt x="89029" y="363285"/>
                  </a:lnTo>
                  <a:lnTo>
                    <a:pt x="110146" y="322688"/>
                  </a:lnTo>
                  <a:lnTo>
                    <a:pt x="134174" y="284318"/>
                  </a:lnTo>
                  <a:lnTo>
                    <a:pt x="160932" y="248278"/>
                  </a:lnTo>
                  <a:lnTo>
                    <a:pt x="190238" y="214668"/>
                  </a:lnTo>
                  <a:lnTo>
                    <a:pt x="221907" y="183592"/>
                  </a:lnTo>
                  <a:lnTo>
                    <a:pt x="255759" y="155149"/>
                  </a:lnTo>
                  <a:lnTo>
                    <a:pt x="291610" y="129442"/>
                  </a:lnTo>
                  <a:lnTo>
                    <a:pt x="329277" y="106571"/>
                  </a:lnTo>
                  <a:lnTo>
                    <a:pt x="368579" y="86640"/>
                  </a:lnTo>
                  <a:lnTo>
                    <a:pt x="409332" y="69748"/>
                  </a:lnTo>
                  <a:lnTo>
                    <a:pt x="451354" y="55998"/>
                  </a:lnTo>
                  <a:lnTo>
                    <a:pt x="494463" y="45492"/>
                  </a:lnTo>
                  <a:lnTo>
                    <a:pt x="538475" y="38330"/>
                  </a:lnTo>
                  <a:lnTo>
                    <a:pt x="583209" y="34614"/>
                  </a:lnTo>
                  <a:lnTo>
                    <a:pt x="628481" y="34446"/>
                  </a:lnTo>
                  <a:lnTo>
                    <a:pt x="674110" y="37928"/>
                  </a:lnTo>
                  <a:lnTo>
                    <a:pt x="719912" y="45160"/>
                  </a:lnTo>
                  <a:lnTo>
                    <a:pt x="765705" y="56245"/>
                  </a:lnTo>
                  <a:lnTo>
                    <a:pt x="775115" y="23254"/>
                  </a:lnTo>
                  <a:lnTo>
                    <a:pt x="728938" y="11981"/>
                  </a:lnTo>
                  <a:lnTo>
                    <a:pt x="682743" y="4409"/>
                  </a:lnTo>
                  <a:lnTo>
                    <a:pt x="636696" y="446"/>
                  </a:lnTo>
                  <a:lnTo>
                    <a:pt x="590965" y="0"/>
                  </a:lnTo>
                  <a:close/>
                </a:path>
              </a:pathLst>
            </a:custGeom>
            <a:solidFill>
              <a:srgbClr val="00475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5">
            <a:extLst>
              <a:ext uri="{FF2B5EF4-FFF2-40B4-BE49-F238E27FC236}">
                <a16:creationId xmlns:a16="http://schemas.microsoft.com/office/drawing/2014/main" id="{2B35CFC5-F512-4F0B-8C1B-70093AEBE9B3}"/>
              </a:ext>
            </a:extLst>
          </p:cNvPr>
          <p:cNvSpPr txBox="1"/>
          <p:nvPr/>
        </p:nvSpPr>
        <p:spPr>
          <a:xfrm>
            <a:off x="7727406" y="2750341"/>
            <a:ext cx="614680" cy="375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9370" marR="5080" indent="-27305">
              <a:lnSpc>
                <a:spcPct val="76900"/>
              </a:lnSpc>
              <a:spcBef>
                <a:spcPts val="459"/>
              </a:spcBef>
            </a:pP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External  </a:t>
            </a:r>
            <a:r>
              <a:rPr sz="1300" b="1" spc="25" dirty="0">
                <a:solidFill>
                  <a:srgbClr val="FFFFFF"/>
                </a:solidFill>
                <a:latin typeface="Calibri"/>
                <a:cs typeface="Calibri"/>
              </a:rPr>
              <a:t>Actions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7" name="object 16">
            <a:extLst>
              <a:ext uri="{FF2B5EF4-FFF2-40B4-BE49-F238E27FC236}">
                <a16:creationId xmlns:a16="http://schemas.microsoft.com/office/drawing/2014/main" id="{D7B72EB7-DC9B-4D45-B2A0-4643C447C23D}"/>
              </a:ext>
            </a:extLst>
          </p:cNvPr>
          <p:cNvGrpSpPr/>
          <p:nvPr/>
        </p:nvGrpSpPr>
        <p:grpSpPr>
          <a:xfrm>
            <a:off x="6699184" y="3709890"/>
            <a:ext cx="2679700" cy="3078480"/>
            <a:chOff x="6699184" y="3709890"/>
            <a:chExt cx="2679700" cy="3078480"/>
          </a:xfrm>
        </p:grpSpPr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095373A-43A7-4DCB-9208-3D11A79571F3}"/>
                </a:ext>
              </a:extLst>
            </p:cNvPr>
            <p:cNvSpPr/>
            <p:nvPr/>
          </p:nvSpPr>
          <p:spPr>
            <a:xfrm>
              <a:off x="7952175" y="3709890"/>
              <a:ext cx="177799" cy="177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6BA772B5-A6CB-4575-BA2A-5CD43CFBE248}"/>
                </a:ext>
              </a:extLst>
            </p:cNvPr>
            <p:cNvSpPr/>
            <p:nvPr/>
          </p:nvSpPr>
          <p:spPr>
            <a:xfrm>
              <a:off x="8047121" y="3874991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400"/>
                  </a:lnTo>
                </a:path>
              </a:pathLst>
            </a:custGeom>
            <a:ln w="9524">
              <a:solidFill>
                <a:srgbClr val="A72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8182BC93-7B4A-4595-A015-2718C12A8AA2}"/>
                </a:ext>
              </a:extLst>
            </p:cNvPr>
            <p:cNvSpPr/>
            <p:nvPr/>
          </p:nvSpPr>
          <p:spPr>
            <a:xfrm>
              <a:off x="8009021" y="410359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A72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A76DDAAB-A873-44F2-9558-91026E7DB727}"/>
                </a:ext>
              </a:extLst>
            </p:cNvPr>
            <p:cNvSpPr/>
            <p:nvPr/>
          </p:nvSpPr>
          <p:spPr>
            <a:xfrm>
              <a:off x="6705534" y="4267133"/>
              <a:ext cx="2667000" cy="2514600"/>
            </a:xfrm>
            <a:custGeom>
              <a:avLst/>
              <a:gdLst/>
              <a:ahLst/>
              <a:cxnLst/>
              <a:rect l="l" t="t" r="r" b="b"/>
              <a:pathLst>
                <a:path w="2667000" h="2514600">
                  <a:moveTo>
                    <a:pt x="2523616" y="0"/>
                  </a:moveTo>
                  <a:lnTo>
                    <a:pt x="143381" y="0"/>
                  </a:lnTo>
                  <a:lnTo>
                    <a:pt x="98061" y="7309"/>
                  </a:lnTo>
                  <a:lnTo>
                    <a:pt x="58702" y="27664"/>
                  </a:lnTo>
                  <a:lnTo>
                    <a:pt x="27664" y="58702"/>
                  </a:lnTo>
                  <a:lnTo>
                    <a:pt x="7309" y="98061"/>
                  </a:lnTo>
                  <a:lnTo>
                    <a:pt x="0" y="143381"/>
                  </a:lnTo>
                  <a:lnTo>
                    <a:pt x="0" y="2412531"/>
                  </a:lnTo>
                  <a:lnTo>
                    <a:pt x="8020" y="2452260"/>
                  </a:lnTo>
                  <a:lnTo>
                    <a:pt x="29894" y="2484704"/>
                  </a:lnTo>
                  <a:lnTo>
                    <a:pt x="62338" y="2506578"/>
                  </a:lnTo>
                  <a:lnTo>
                    <a:pt x="102067" y="2514599"/>
                  </a:lnTo>
                  <a:lnTo>
                    <a:pt x="2564931" y="2514599"/>
                  </a:lnTo>
                  <a:lnTo>
                    <a:pt x="2604660" y="2506578"/>
                  </a:lnTo>
                  <a:lnTo>
                    <a:pt x="2637103" y="2484704"/>
                  </a:lnTo>
                  <a:lnTo>
                    <a:pt x="2658977" y="2452260"/>
                  </a:lnTo>
                  <a:lnTo>
                    <a:pt x="2666998" y="2412531"/>
                  </a:lnTo>
                  <a:lnTo>
                    <a:pt x="2666998" y="143381"/>
                  </a:lnTo>
                  <a:lnTo>
                    <a:pt x="2659689" y="98061"/>
                  </a:lnTo>
                  <a:lnTo>
                    <a:pt x="2639334" y="58702"/>
                  </a:lnTo>
                  <a:lnTo>
                    <a:pt x="2608296" y="27664"/>
                  </a:lnTo>
                  <a:lnTo>
                    <a:pt x="2568937" y="7309"/>
                  </a:lnTo>
                  <a:lnTo>
                    <a:pt x="2523616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88AFB2F4-E8BB-4452-809A-49D05F069065}"/>
                </a:ext>
              </a:extLst>
            </p:cNvPr>
            <p:cNvSpPr/>
            <p:nvPr/>
          </p:nvSpPr>
          <p:spPr>
            <a:xfrm>
              <a:off x="6705534" y="4267133"/>
              <a:ext cx="2667000" cy="2514600"/>
            </a:xfrm>
            <a:custGeom>
              <a:avLst/>
              <a:gdLst/>
              <a:ahLst/>
              <a:cxnLst/>
              <a:rect l="l" t="t" r="r" b="b"/>
              <a:pathLst>
                <a:path w="2667000" h="2514600">
                  <a:moveTo>
                    <a:pt x="143381" y="0"/>
                  </a:moveTo>
                  <a:lnTo>
                    <a:pt x="2523617" y="0"/>
                  </a:lnTo>
                  <a:lnTo>
                    <a:pt x="2568937" y="7309"/>
                  </a:lnTo>
                  <a:lnTo>
                    <a:pt x="2608297" y="27664"/>
                  </a:lnTo>
                  <a:lnTo>
                    <a:pt x="2639335" y="58702"/>
                  </a:lnTo>
                  <a:lnTo>
                    <a:pt x="2659689" y="98062"/>
                  </a:lnTo>
                  <a:lnTo>
                    <a:pt x="2666999" y="143381"/>
                  </a:lnTo>
                  <a:lnTo>
                    <a:pt x="2666999" y="2412531"/>
                  </a:lnTo>
                  <a:lnTo>
                    <a:pt x="2658978" y="2452260"/>
                  </a:lnTo>
                  <a:lnTo>
                    <a:pt x="2637104" y="2484704"/>
                  </a:lnTo>
                  <a:lnTo>
                    <a:pt x="2604660" y="2506578"/>
                  </a:lnTo>
                  <a:lnTo>
                    <a:pt x="2564931" y="2514599"/>
                  </a:lnTo>
                  <a:lnTo>
                    <a:pt x="102068" y="2514599"/>
                  </a:lnTo>
                  <a:lnTo>
                    <a:pt x="62338" y="2506578"/>
                  </a:lnTo>
                  <a:lnTo>
                    <a:pt x="29894" y="2484704"/>
                  </a:lnTo>
                  <a:lnTo>
                    <a:pt x="8020" y="2452260"/>
                  </a:lnTo>
                  <a:lnTo>
                    <a:pt x="0" y="2412531"/>
                  </a:lnTo>
                  <a:lnTo>
                    <a:pt x="0" y="143381"/>
                  </a:lnTo>
                  <a:lnTo>
                    <a:pt x="7309" y="98062"/>
                  </a:lnTo>
                  <a:lnTo>
                    <a:pt x="27664" y="58702"/>
                  </a:lnTo>
                  <a:lnTo>
                    <a:pt x="58702" y="27664"/>
                  </a:lnTo>
                  <a:lnTo>
                    <a:pt x="98062" y="7309"/>
                  </a:lnTo>
                  <a:lnTo>
                    <a:pt x="143381" y="0"/>
                  </a:lnTo>
                  <a:close/>
                </a:path>
              </a:pathLst>
            </a:custGeom>
            <a:ln w="12699">
              <a:solidFill>
                <a:srgbClr val="00475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object 22">
            <a:extLst>
              <a:ext uri="{FF2B5EF4-FFF2-40B4-BE49-F238E27FC236}">
                <a16:creationId xmlns:a16="http://schemas.microsoft.com/office/drawing/2014/main" id="{1A82FA01-EF9D-4D9A-BA72-0574A8AA623B}"/>
              </a:ext>
            </a:extLst>
          </p:cNvPr>
          <p:cNvSpPr txBox="1"/>
          <p:nvPr/>
        </p:nvSpPr>
        <p:spPr>
          <a:xfrm>
            <a:off x="6826269" y="5060584"/>
            <a:ext cx="222821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639"/>
              </a:lnSpc>
              <a:spcBef>
                <a:spcPts val="100"/>
              </a:spcBef>
              <a:buClr>
                <a:srgbClr val="00374A"/>
              </a:buClr>
              <a:buFontTx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0D0D0D"/>
                </a:solidFill>
                <a:latin typeface="Arial"/>
                <a:cs typeface="Arial"/>
              </a:rPr>
              <a:t>Attracting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new</a:t>
            </a:r>
            <a:r>
              <a:rPr sz="1400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members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98450" indent="-285750">
              <a:lnSpc>
                <a:spcPts val="1639"/>
              </a:lnSpc>
              <a:buClr>
                <a:srgbClr val="00374A"/>
              </a:buClr>
              <a:buFontTx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Membership</a:t>
            </a:r>
            <a:r>
              <a:rPr sz="1400" spc="-1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programs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20"/>
              </a:spcBef>
              <a:buClr>
                <a:srgbClr val="00374A"/>
              </a:buClr>
              <a:buFontTx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Public</a:t>
            </a:r>
            <a:r>
              <a:rPr sz="1400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"/>
                <a:cs typeface="Arial"/>
              </a:rPr>
              <a:t>relations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4" name="object 23">
            <a:extLst>
              <a:ext uri="{FF2B5EF4-FFF2-40B4-BE49-F238E27FC236}">
                <a16:creationId xmlns:a16="http://schemas.microsoft.com/office/drawing/2014/main" id="{9C2F4084-6281-41D6-B011-1DC8EEB69E1F}"/>
              </a:ext>
            </a:extLst>
          </p:cNvPr>
          <p:cNvGrpSpPr/>
          <p:nvPr/>
        </p:nvGrpSpPr>
        <p:grpSpPr>
          <a:xfrm>
            <a:off x="1278512" y="2449690"/>
            <a:ext cx="1242060" cy="1242060"/>
            <a:chOff x="1278512" y="2449690"/>
            <a:chExt cx="1242060" cy="1242060"/>
          </a:xfrm>
        </p:grpSpPr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CE8A52C4-8C17-497B-844A-6393E467E09A}"/>
                </a:ext>
              </a:extLst>
            </p:cNvPr>
            <p:cNvSpPr/>
            <p:nvPr/>
          </p:nvSpPr>
          <p:spPr>
            <a:xfrm>
              <a:off x="1385750" y="2556910"/>
              <a:ext cx="1027430" cy="1027430"/>
            </a:xfrm>
            <a:custGeom>
              <a:avLst/>
              <a:gdLst/>
              <a:ahLst/>
              <a:cxnLst/>
              <a:rect l="l" t="t" r="r" b="b"/>
              <a:pathLst>
                <a:path w="1027430" h="1027429">
                  <a:moveTo>
                    <a:pt x="513702" y="0"/>
                  </a:moveTo>
                  <a:lnTo>
                    <a:pt x="466944" y="2099"/>
                  </a:lnTo>
                  <a:lnTo>
                    <a:pt x="421363" y="8276"/>
                  </a:lnTo>
                  <a:lnTo>
                    <a:pt x="377139" y="18350"/>
                  </a:lnTo>
                  <a:lnTo>
                    <a:pt x="334454" y="32138"/>
                  </a:lnTo>
                  <a:lnTo>
                    <a:pt x="293489" y="49460"/>
                  </a:lnTo>
                  <a:lnTo>
                    <a:pt x="254426" y="70135"/>
                  </a:lnTo>
                  <a:lnTo>
                    <a:pt x="217446" y="93981"/>
                  </a:lnTo>
                  <a:lnTo>
                    <a:pt x="182730" y="120816"/>
                  </a:lnTo>
                  <a:lnTo>
                    <a:pt x="150459" y="150460"/>
                  </a:lnTo>
                  <a:lnTo>
                    <a:pt x="120816" y="182731"/>
                  </a:lnTo>
                  <a:lnTo>
                    <a:pt x="93980" y="217447"/>
                  </a:lnTo>
                  <a:lnTo>
                    <a:pt x="70135" y="254427"/>
                  </a:lnTo>
                  <a:lnTo>
                    <a:pt x="49460" y="293490"/>
                  </a:lnTo>
                  <a:lnTo>
                    <a:pt x="32138" y="334455"/>
                  </a:lnTo>
                  <a:lnTo>
                    <a:pt x="18349" y="377140"/>
                  </a:lnTo>
                  <a:lnTo>
                    <a:pt x="8276" y="421364"/>
                  </a:lnTo>
                  <a:lnTo>
                    <a:pt x="2099" y="466946"/>
                  </a:lnTo>
                  <a:lnTo>
                    <a:pt x="0" y="513703"/>
                  </a:lnTo>
                  <a:lnTo>
                    <a:pt x="2099" y="560461"/>
                  </a:lnTo>
                  <a:lnTo>
                    <a:pt x="8276" y="606042"/>
                  </a:lnTo>
                  <a:lnTo>
                    <a:pt x="18349" y="650266"/>
                  </a:lnTo>
                  <a:lnTo>
                    <a:pt x="32138" y="692951"/>
                  </a:lnTo>
                  <a:lnTo>
                    <a:pt x="49460" y="733915"/>
                  </a:lnTo>
                  <a:lnTo>
                    <a:pt x="70135" y="772979"/>
                  </a:lnTo>
                  <a:lnTo>
                    <a:pt x="93980" y="809959"/>
                  </a:lnTo>
                  <a:lnTo>
                    <a:pt x="120816" y="844675"/>
                  </a:lnTo>
                  <a:lnTo>
                    <a:pt x="150459" y="876946"/>
                  </a:lnTo>
                  <a:lnTo>
                    <a:pt x="182730" y="906589"/>
                  </a:lnTo>
                  <a:lnTo>
                    <a:pt x="217446" y="933424"/>
                  </a:lnTo>
                  <a:lnTo>
                    <a:pt x="254426" y="957270"/>
                  </a:lnTo>
                  <a:lnTo>
                    <a:pt x="293489" y="977945"/>
                  </a:lnTo>
                  <a:lnTo>
                    <a:pt x="334454" y="995267"/>
                  </a:lnTo>
                  <a:lnTo>
                    <a:pt x="377139" y="1009055"/>
                  </a:lnTo>
                  <a:lnTo>
                    <a:pt x="421363" y="1019129"/>
                  </a:lnTo>
                  <a:lnTo>
                    <a:pt x="466944" y="1025306"/>
                  </a:lnTo>
                  <a:lnTo>
                    <a:pt x="513702" y="1027405"/>
                  </a:lnTo>
                  <a:lnTo>
                    <a:pt x="560459" y="1025306"/>
                  </a:lnTo>
                  <a:lnTo>
                    <a:pt x="606041" y="1019129"/>
                  </a:lnTo>
                  <a:lnTo>
                    <a:pt x="650264" y="1009055"/>
                  </a:lnTo>
                  <a:lnTo>
                    <a:pt x="692950" y="995267"/>
                  </a:lnTo>
                  <a:lnTo>
                    <a:pt x="733914" y="977945"/>
                  </a:lnTo>
                  <a:lnTo>
                    <a:pt x="772978" y="957270"/>
                  </a:lnTo>
                  <a:lnTo>
                    <a:pt x="809958" y="933424"/>
                  </a:lnTo>
                  <a:lnTo>
                    <a:pt x="844674" y="906589"/>
                  </a:lnTo>
                  <a:lnTo>
                    <a:pt x="876945" y="876946"/>
                  </a:lnTo>
                  <a:lnTo>
                    <a:pt x="906589" y="844675"/>
                  </a:lnTo>
                  <a:lnTo>
                    <a:pt x="933424" y="809959"/>
                  </a:lnTo>
                  <a:lnTo>
                    <a:pt x="957270" y="772979"/>
                  </a:lnTo>
                  <a:lnTo>
                    <a:pt x="977944" y="733915"/>
                  </a:lnTo>
                  <a:lnTo>
                    <a:pt x="995267" y="692951"/>
                  </a:lnTo>
                  <a:lnTo>
                    <a:pt x="1009055" y="650266"/>
                  </a:lnTo>
                  <a:lnTo>
                    <a:pt x="1019129" y="606042"/>
                  </a:lnTo>
                  <a:lnTo>
                    <a:pt x="1025306" y="560461"/>
                  </a:lnTo>
                  <a:lnTo>
                    <a:pt x="1027405" y="513703"/>
                  </a:lnTo>
                  <a:lnTo>
                    <a:pt x="1025306" y="466946"/>
                  </a:lnTo>
                  <a:lnTo>
                    <a:pt x="1019129" y="421364"/>
                  </a:lnTo>
                  <a:lnTo>
                    <a:pt x="1009055" y="377140"/>
                  </a:lnTo>
                  <a:lnTo>
                    <a:pt x="995267" y="334455"/>
                  </a:lnTo>
                  <a:lnTo>
                    <a:pt x="977944" y="293490"/>
                  </a:lnTo>
                  <a:lnTo>
                    <a:pt x="957270" y="254427"/>
                  </a:lnTo>
                  <a:lnTo>
                    <a:pt x="933424" y="217447"/>
                  </a:lnTo>
                  <a:lnTo>
                    <a:pt x="906589" y="182731"/>
                  </a:lnTo>
                  <a:lnTo>
                    <a:pt x="876945" y="150460"/>
                  </a:lnTo>
                  <a:lnTo>
                    <a:pt x="844674" y="120816"/>
                  </a:lnTo>
                  <a:lnTo>
                    <a:pt x="809958" y="93981"/>
                  </a:lnTo>
                  <a:lnTo>
                    <a:pt x="772978" y="70135"/>
                  </a:lnTo>
                  <a:lnTo>
                    <a:pt x="733914" y="49460"/>
                  </a:lnTo>
                  <a:lnTo>
                    <a:pt x="692950" y="32138"/>
                  </a:lnTo>
                  <a:lnTo>
                    <a:pt x="650264" y="18350"/>
                  </a:lnTo>
                  <a:lnTo>
                    <a:pt x="606041" y="8276"/>
                  </a:lnTo>
                  <a:lnTo>
                    <a:pt x="560459" y="2099"/>
                  </a:lnTo>
                  <a:lnTo>
                    <a:pt x="513702" y="0"/>
                  </a:lnTo>
                  <a:close/>
                </a:path>
              </a:pathLst>
            </a:custGeom>
            <a:solidFill>
              <a:srgbClr val="9411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768E4E59-2DF3-4C9C-A942-8FA6BDD5EF11}"/>
                </a:ext>
              </a:extLst>
            </p:cNvPr>
            <p:cNvSpPr/>
            <p:nvPr/>
          </p:nvSpPr>
          <p:spPr>
            <a:xfrm>
              <a:off x="1385750" y="2556910"/>
              <a:ext cx="1027430" cy="1027430"/>
            </a:xfrm>
            <a:custGeom>
              <a:avLst/>
              <a:gdLst/>
              <a:ahLst/>
              <a:cxnLst/>
              <a:rect l="l" t="t" r="r" b="b"/>
              <a:pathLst>
                <a:path w="1027430" h="1027429">
                  <a:moveTo>
                    <a:pt x="0" y="513702"/>
                  </a:moveTo>
                  <a:lnTo>
                    <a:pt x="2099" y="466945"/>
                  </a:lnTo>
                  <a:lnTo>
                    <a:pt x="8276" y="421363"/>
                  </a:lnTo>
                  <a:lnTo>
                    <a:pt x="18349" y="377140"/>
                  </a:lnTo>
                  <a:lnTo>
                    <a:pt x="32138" y="334455"/>
                  </a:lnTo>
                  <a:lnTo>
                    <a:pt x="49460" y="293490"/>
                  </a:lnTo>
                  <a:lnTo>
                    <a:pt x="70135" y="254427"/>
                  </a:lnTo>
                  <a:lnTo>
                    <a:pt x="93981" y="217446"/>
                  </a:lnTo>
                  <a:lnTo>
                    <a:pt x="120816" y="182730"/>
                  </a:lnTo>
                  <a:lnTo>
                    <a:pt x="150460" y="150460"/>
                  </a:lnTo>
                  <a:lnTo>
                    <a:pt x="182730" y="120816"/>
                  </a:lnTo>
                  <a:lnTo>
                    <a:pt x="217446" y="93981"/>
                  </a:lnTo>
                  <a:lnTo>
                    <a:pt x="254427" y="70135"/>
                  </a:lnTo>
                  <a:lnTo>
                    <a:pt x="293490" y="49460"/>
                  </a:lnTo>
                  <a:lnTo>
                    <a:pt x="334455" y="32138"/>
                  </a:lnTo>
                  <a:lnTo>
                    <a:pt x="377140" y="18349"/>
                  </a:lnTo>
                  <a:lnTo>
                    <a:pt x="421364" y="8276"/>
                  </a:lnTo>
                  <a:lnTo>
                    <a:pt x="466945" y="2099"/>
                  </a:lnTo>
                  <a:lnTo>
                    <a:pt x="513702" y="0"/>
                  </a:lnTo>
                  <a:lnTo>
                    <a:pt x="560460" y="2099"/>
                  </a:lnTo>
                  <a:lnTo>
                    <a:pt x="606041" y="8276"/>
                  </a:lnTo>
                  <a:lnTo>
                    <a:pt x="650265" y="18349"/>
                  </a:lnTo>
                  <a:lnTo>
                    <a:pt x="692950" y="32138"/>
                  </a:lnTo>
                  <a:lnTo>
                    <a:pt x="733915" y="49460"/>
                  </a:lnTo>
                  <a:lnTo>
                    <a:pt x="772978" y="70135"/>
                  </a:lnTo>
                  <a:lnTo>
                    <a:pt x="809958" y="93981"/>
                  </a:lnTo>
                  <a:lnTo>
                    <a:pt x="844675" y="120816"/>
                  </a:lnTo>
                  <a:lnTo>
                    <a:pt x="876945" y="150460"/>
                  </a:lnTo>
                  <a:lnTo>
                    <a:pt x="906589" y="182730"/>
                  </a:lnTo>
                  <a:lnTo>
                    <a:pt x="933424" y="217446"/>
                  </a:lnTo>
                  <a:lnTo>
                    <a:pt x="957270" y="254427"/>
                  </a:lnTo>
                  <a:lnTo>
                    <a:pt x="977944" y="293490"/>
                  </a:lnTo>
                  <a:lnTo>
                    <a:pt x="995267" y="334455"/>
                  </a:lnTo>
                  <a:lnTo>
                    <a:pt x="1009055" y="377140"/>
                  </a:lnTo>
                  <a:lnTo>
                    <a:pt x="1019129" y="421363"/>
                  </a:lnTo>
                  <a:lnTo>
                    <a:pt x="1025306" y="466945"/>
                  </a:lnTo>
                  <a:lnTo>
                    <a:pt x="1027405" y="513702"/>
                  </a:lnTo>
                  <a:lnTo>
                    <a:pt x="1025306" y="560460"/>
                  </a:lnTo>
                  <a:lnTo>
                    <a:pt x="1019129" y="606041"/>
                  </a:lnTo>
                  <a:lnTo>
                    <a:pt x="1009055" y="650265"/>
                  </a:lnTo>
                  <a:lnTo>
                    <a:pt x="995267" y="692950"/>
                  </a:lnTo>
                  <a:lnTo>
                    <a:pt x="977944" y="733915"/>
                  </a:lnTo>
                  <a:lnTo>
                    <a:pt x="957270" y="772978"/>
                  </a:lnTo>
                  <a:lnTo>
                    <a:pt x="933424" y="809958"/>
                  </a:lnTo>
                  <a:lnTo>
                    <a:pt x="906589" y="844675"/>
                  </a:lnTo>
                  <a:lnTo>
                    <a:pt x="876945" y="876945"/>
                  </a:lnTo>
                  <a:lnTo>
                    <a:pt x="844675" y="906589"/>
                  </a:lnTo>
                  <a:lnTo>
                    <a:pt x="809958" y="933424"/>
                  </a:lnTo>
                  <a:lnTo>
                    <a:pt x="772978" y="957270"/>
                  </a:lnTo>
                  <a:lnTo>
                    <a:pt x="733915" y="977944"/>
                  </a:lnTo>
                  <a:lnTo>
                    <a:pt x="692950" y="995266"/>
                  </a:lnTo>
                  <a:lnTo>
                    <a:pt x="650265" y="1009055"/>
                  </a:lnTo>
                  <a:lnTo>
                    <a:pt x="606041" y="1019129"/>
                  </a:lnTo>
                  <a:lnTo>
                    <a:pt x="560460" y="1025306"/>
                  </a:lnTo>
                  <a:lnTo>
                    <a:pt x="513702" y="1027405"/>
                  </a:lnTo>
                  <a:lnTo>
                    <a:pt x="466945" y="1025306"/>
                  </a:lnTo>
                  <a:lnTo>
                    <a:pt x="421364" y="1019129"/>
                  </a:lnTo>
                  <a:lnTo>
                    <a:pt x="377140" y="1009055"/>
                  </a:lnTo>
                  <a:lnTo>
                    <a:pt x="334455" y="995266"/>
                  </a:lnTo>
                  <a:lnTo>
                    <a:pt x="293490" y="977944"/>
                  </a:lnTo>
                  <a:lnTo>
                    <a:pt x="254427" y="957270"/>
                  </a:lnTo>
                  <a:lnTo>
                    <a:pt x="217446" y="933424"/>
                  </a:lnTo>
                  <a:lnTo>
                    <a:pt x="182730" y="906589"/>
                  </a:lnTo>
                  <a:lnTo>
                    <a:pt x="150460" y="876945"/>
                  </a:lnTo>
                  <a:lnTo>
                    <a:pt x="120816" y="844675"/>
                  </a:lnTo>
                  <a:lnTo>
                    <a:pt x="93981" y="809958"/>
                  </a:lnTo>
                  <a:lnTo>
                    <a:pt x="70135" y="772978"/>
                  </a:lnTo>
                  <a:lnTo>
                    <a:pt x="49460" y="733915"/>
                  </a:lnTo>
                  <a:lnTo>
                    <a:pt x="32138" y="692950"/>
                  </a:lnTo>
                  <a:lnTo>
                    <a:pt x="18349" y="650265"/>
                  </a:lnTo>
                  <a:lnTo>
                    <a:pt x="8276" y="606041"/>
                  </a:lnTo>
                  <a:lnTo>
                    <a:pt x="2099" y="560460"/>
                  </a:lnTo>
                  <a:lnTo>
                    <a:pt x="0" y="513702"/>
                  </a:lnTo>
                  <a:close/>
                </a:path>
              </a:pathLst>
            </a:custGeom>
            <a:ln w="25399">
              <a:solidFill>
                <a:srgbClr val="9411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6A55EA8C-6B98-4170-BB2D-A994CC48344B}"/>
                </a:ext>
              </a:extLst>
            </p:cNvPr>
            <p:cNvSpPr/>
            <p:nvPr/>
          </p:nvSpPr>
          <p:spPr>
            <a:xfrm>
              <a:off x="1291212" y="2462391"/>
              <a:ext cx="1216660" cy="1216660"/>
            </a:xfrm>
            <a:custGeom>
              <a:avLst/>
              <a:gdLst/>
              <a:ahLst/>
              <a:cxnLst/>
              <a:rect l="l" t="t" r="r" b="b"/>
              <a:pathLst>
                <a:path w="1216660" h="1216660">
                  <a:moveTo>
                    <a:pt x="590965" y="0"/>
                  </a:moveTo>
                  <a:lnTo>
                    <a:pt x="545717" y="2977"/>
                  </a:lnTo>
                  <a:lnTo>
                    <a:pt x="501118" y="9284"/>
                  </a:lnTo>
                  <a:lnTo>
                    <a:pt x="457335" y="18831"/>
                  </a:lnTo>
                  <a:lnTo>
                    <a:pt x="414535" y="31523"/>
                  </a:lnTo>
                  <a:lnTo>
                    <a:pt x="372884" y="47268"/>
                  </a:lnTo>
                  <a:lnTo>
                    <a:pt x="332550" y="65973"/>
                  </a:lnTo>
                  <a:lnTo>
                    <a:pt x="293700" y="87546"/>
                  </a:lnTo>
                  <a:lnTo>
                    <a:pt x="256499" y="111895"/>
                  </a:lnTo>
                  <a:lnTo>
                    <a:pt x="221116" y="138926"/>
                  </a:lnTo>
                  <a:lnTo>
                    <a:pt x="187716" y="168547"/>
                  </a:lnTo>
                  <a:lnTo>
                    <a:pt x="156467" y="200665"/>
                  </a:lnTo>
                  <a:lnTo>
                    <a:pt x="127535" y="235188"/>
                  </a:lnTo>
                  <a:lnTo>
                    <a:pt x="101088" y="272023"/>
                  </a:lnTo>
                  <a:lnTo>
                    <a:pt x="77291" y="311077"/>
                  </a:lnTo>
                  <a:lnTo>
                    <a:pt x="56313" y="352258"/>
                  </a:lnTo>
                  <a:lnTo>
                    <a:pt x="38319" y="395473"/>
                  </a:lnTo>
                  <a:lnTo>
                    <a:pt x="23476" y="440630"/>
                  </a:lnTo>
                  <a:lnTo>
                    <a:pt x="12138" y="486833"/>
                  </a:lnTo>
                  <a:lnTo>
                    <a:pt x="4508" y="533058"/>
                  </a:lnTo>
                  <a:lnTo>
                    <a:pt x="493" y="579137"/>
                  </a:lnTo>
                  <a:lnTo>
                    <a:pt x="0" y="624904"/>
                  </a:lnTo>
                  <a:lnTo>
                    <a:pt x="2936" y="670190"/>
                  </a:lnTo>
                  <a:lnTo>
                    <a:pt x="9209" y="714829"/>
                  </a:lnTo>
                  <a:lnTo>
                    <a:pt x="18726" y="758653"/>
                  </a:lnTo>
                  <a:lnTo>
                    <a:pt x="31395" y="801495"/>
                  </a:lnTo>
                  <a:lnTo>
                    <a:pt x="47121" y="843188"/>
                  </a:lnTo>
                  <a:lnTo>
                    <a:pt x="65814" y="883565"/>
                  </a:lnTo>
                  <a:lnTo>
                    <a:pt x="87380" y="922458"/>
                  </a:lnTo>
                  <a:lnTo>
                    <a:pt x="111726" y="959700"/>
                  </a:lnTo>
                  <a:lnTo>
                    <a:pt x="138759" y="995124"/>
                  </a:lnTo>
                  <a:lnTo>
                    <a:pt x="168387" y="1028562"/>
                  </a:lnTo>
                  <a:lnTo>
                    <a:pt x="200517" y="1059847"/>
                  </a:lnTo>
                  <a:lnTo>
                    <a:pt x="235057" y="1088813"/>
                  </a:lnTo>
                  <a:lnTo>
                    <a:pt x="271913" y="1115291"/>
                  </a:lnTo>
                  <a:lnTo>
                    <a:pt x="310993" y="1139115"/>
                  </a:lnTo>
                  <a:lnTo>
                    <a:pt x="352204" y="1160117"/>
                  </a:lnTo>
                  <a:lnTo>
                    <a:pt x="395453" y="1178129"/>
                  </a:lnTo>
                  <a:lnTo>
                    <a:pt x="440648" y="1192986"/>
                  </a:lnTo>
                  <a:lnTo>
                    <a:pt x="486851" y="1204324"/>
                  </a:lnTo>
                  <a:lnTo>
                    <a:pt x="533076" y="1211954"/>
                  </a:lnTo>
                  <a:lnTo>
                    <a:pt x="579155" y="1215969"/>
                  </a:lnTo>
                  <a:lnTo>
                    <a:pt x="624921" y="1216462"/>
                  </a:lnTo>
                  <a:lnTo>
                    <a:pt x="670208" y="1213526"/>
                  </a:lnTo>
                  <a:lnTo>
                    <a:pt x="714846" y="1207253"/>
                  </a:lnTo>
                  <a:lnTo>
                    <a:pt x="758671" y="1197736"/>
                  </a:lnTo>
                  <a:lnTo>
                    <a:pt x="801513" y="1185067"/>
                  </a:lnTo>
                  <a:lnTo>
                    <a:pt x="843206" y="1169340"/>
                  </a:lnTo>
                  <a:lnTo>
                    <a:pt x="883582" y="1150648"/>
                  </a:lnTo>
                  <a:lnTo>
                    <a:pt x="922475" y="1129082"/>
                  </a:lnTo>
                  <a:lnTo>
                    <a:pt x="959717" y="1104736"/>
                  </a:lnTo>
                  <a:lnTo>
                    <a:pt x="995141" y="1077703"/>
                  </a:lnTo>
                  <a:lnTo>
                    <a:pt x="1028579" y="1048075"/>
                  </a:lnTo>
                  <a:lnTo>
                    <a:pt x="1059865" y="1015945"/>
                  </a:lnTo>
                  <a:lnTo>
                    <a:pt x="1088830" y="981405"/>
                  </a:lnTo>
                  <a:lnTo>
                    <a:pt x="1115309" y="944549"/>
                  </a:lnTo>
                  <a:lnTo>
                    <a:pt x="1139132" y="905469"/>
                  </a:lnTo>
                  <a:lnTo>
                    <a:pt x="1160134" y="864259"/>
                  </a:lnTo>
                  <a:lnTo>
                    <a:pt x="1178147" y="821010"/>
                  </a:lnTo>
                  <a:lnTo>
                    <a:pt x="1193004" y="775815"/>
                  </a:lnTo>
                  <a:lnTo>
                    <a:pt x="1204342" y="729612"/>
                  </a:lnTo>
                  <a:lnTo>
                    <a:pt x="1211972" y="683387"/>
                  </a:lnTo>
                  <a:lnTo>
                    <a:pt x="1215987" y="637307"/>
                  </a:lnTo>
                  <a:lnTo>
                    <a:pt x="1216480" y="591541"/>
                  </a:lnTo>
                  <a:lnTo>
                    <a:pt x="1213544" y="546255"/>
                  </a:lnTo>
                  <a:lnTo>
                    <a:pt x="1207271" y="501616"/>
                  </a:lnTo>
                  <a:lnTo>
                    <a:pt x="1197753" y="457791"/>
                  </a:lnTo>
                  <a:lnTo>
                    <a:pt x="1185085" y="414949"/>
                  </a:lnTo>
                  <a:lnTo>
                    <a:pt x="1169358" y="373256"/>
                  </a:lnTo>
                  <a:lnTo>
                    <a:pt x="1150666" y="332879"/>
                  </a:lnTo>
                  <a:lnTo>
                    <a:pt x="1129100" y="293986"/>
                  </a:lnTo>
                  <a:lnTo>
                    <a:pt x="1104754" y="256744"/>
                  </a:lnTo>
                  <a:lnTo>
                    <a:pt x="1077721" y="221321"/>
                  </a:lnTo>
                  <a:lnTo>
                    <a:pt x="1048092" y="187882"/>
                  </a:lnTo>
                  <a:lnTo>
                    <a:pt x="1015962" y="156597"/>
                  </a:lnTo>
                  <a:lnTo>
                    <a:pt x="981423" y="127631"/>
                  </a:lnTo>
                  <a:lnTo>
                    <a:pt x="944567" y="101153"/>
                  </a:lnTo>
                  <a:lnTo>
                    <a:pt x="905487" y="77329"/>
                  </a:lnTo>
                  <a:lnTo>
                    <a:pt x="864276" y="56327"/>
                  </a:lnTo>
                  <a:lnTo>
                    <a:pt x="821026" y="38315"/>
                  </a:lnTo>
                  <a:lnTo>
                    <a:pt x="775832" y="23458"/>
                  </a:lnTo>
                  <a:lnTo>
                    <a:pt x="811073" y="71224"/>
                  </a:lnTo>
                  <a:lnTo>
                    <a:pt x="853742" y="89279"/>
                  </a:lnTo>
                  <a:lnTo>
                    <a:pt x="894285" y="110421"/>
                  </a:lnTo>
                  <a:lnTo>
                    <a:pt x="932601" y="134469"/>
                  </a:lnTo>
                  <a:lnTo>
                    <a:pt x="968588" y="161241"/>
                  </a:lnTo>
                  <a:lnTo>
                    <a:pt x="1002146" y="190553"/>
                  </a:lnTo>
                  <a:lnTo>
                    <a:pt x="1033174" y="222224"/>
                  </a:lnTo>
                  <a:lnTo>
                    <a:pt x="1061570" y="256071"/>
                  </a:lnTo>
                  <a:lnTo>
                    <a:pt x="1087233" y="291913"/>
                  </a:lnTo>
                  <a:lnTo>
                    <a:pt x="1110062" y="329567"/>
                  </a:lnTo>
                  <a:lnTo>
                    <a:pt x="1129956" y="368851"/>
                  </a:lnTo>
                  <a:lnTo>
                    <a:pt x="1146813" y="409583"/>
                  </a:lnTo>
                  <a:lnTo>
                    <a:pt x="1160533" y="451580"/>
                  </a:lnTo>
                  <a:lnTo>
                    <a:pt x="1171013" y="494660"/>
                  </a:lnTo>
                  <a:lnTo>
                    <a:pt x="1178154" y="538642"/>
                  </a:lnTo>
                  <a:lnTo>
                    <a:pt x="1181854" y="583342"/>
                  </a:lnTo>
                  <a:lnTo>
                    <a:pt x="1182011" y="628579"/>
                  </a:lnTo>
                  <a:lnTo>
                    <a:pt x="1178525" y="674170"/>
                  </a:lnTo>
                  <a:lnTo>
                    <a:pt x="1171294" y="719933"/>
                  </a:lnTo>
                  <a:lnTo>
                    <a:pt x="1160217" y="765687"/>
                  </a:lnTo>
                  <a:lnTo>
                    <a:pt x="1145473" y="810435"/>
                  </a:lnTo>
                  <a:lnTo>
                    <a:pt x="1127451" y="853159"/>
                  </a:lnTo>
                  <a:lnTo>
                    <a:pt x="1106335" y="893757"/>
                  </a:lnTo>
                  <a:lnTo>
                    <a:pt x="1082306" y="932126"/>
                  </a:lnTo>
                  <a:lnTo>
                    <a:pt x="1055548" y="968166"/>
                  </a:lnTo>
                  <a:lnTo>
                    <a:pt x="1026243" y="1001776"/>
                  </a:lnTo>
                  <a:lnTo>
                    <a:pt x="994573" y="1032853"/>
                  </a:lnTo>
                  <a:lnTo>
                    <a:pt x="960721" y="1061295"/>
                  </a:lnTo>
                  <a:lnTo>
                    <a:pt x="924870" y="1087003"/>
                  </a:lnTo>
                  <a:lnTo>
                    <a:pt x="887203" y="1109873"/>
                  </a:lnTo>
                  <a:lnTo>
                    <a:pt x="847901" y="1129804"/>
                  </a:lnTo>
                  <a:lnTo>
                    <a:pt x="807148" y="1146696"/>
                  </a:lnTo>
                  <a:lnTo>
                    <a:pt x="765126" y="1160446"/>
                  </a:lnTo>
                  <a:lnTo>
                    <a:pt x="722017" y="1170952"/>
                  </a:lnTo>
                  <a:lnTo>
                    <a:pt x="678005" y="1178114"/>
                  </a:lnTo>
                  <a:lnTo>
                    <a:pt x="633271" y="1181830"/>
                  </a:lnTo>
                  <a:lnTo>
                    <a:pt x="587999" y="1181998"/>
                  </a:lnTo>
                  <a:lnTo>
                    <a:pt x="542371" y="1178516"/>
                  </a:lnTo>
                  <a:lnTo>
                    <a:pt x="496569" y="1171284"/>
                  </a:lnTo>
                  <a:lnTo>
                    <a:pt x="450776" y="1160199"/>
                  </a:lnTo>
                  <a:lnTo>
                    <a:pt x="406027" y="1145455"/>
                  </a:lnTo>
                  <a:lnTo>
                    <a:pt x="363303" y="1127433"/>
                  </a:lnTo>
                  <a:lnTo>
                    <a:pt x="322706" y="1106317"/>
                  </a:lnTo>
                  <a:lnTo>
                    <a:pt x="284336" y="1082288"/>
                  </a:lnTo>
                  <a:lnTo>
                    <a:pt x="248296" y="1055530"/>
                  </a:lnTo>
                  <a:lnTo>
                    <a:pt x="214686" y="1026225"/>
                  </a:lnTo>
                  <a:lnTo>
                    <a:pt x="183610" y="994555"/>
                  </a:lnTo>
                  <a:lnTo>
                    <a:pt x="155167" y="960703"/>
                  </a:lnTo>
                  <a:lnTo>
                    <a:pt x="129459" y="924852"/>
                  </a:lnTo>
                  <a:lnTo>
                    <a:pt x="106589" y="887185"/>
                  </a:lnTo>
                  <a:lnTo>
                    <a:pt x="86658" y="847883"/>
                  </a:lnTo>
                  <a:lnTo>
                    <a:pt x="69766" y="807130"/>
                  </a:lnTo>
                  <a:lnTo>
                    <a:pt x="56016" y="765108"/>
                  </a:lnTo>
                  <a:lnTo>
                    <a:pt x="45510" y="721999"/>
                  </a:lnTo>
                  <a:lnTo>
                    <a:pt x="38348" y="677987"/>
                  </a:lnTo>
                  <a:lnTo>
                    <a:pt x="34633" y="633253"/>
                  </a:lnTo>
                  <a:lnTo>
                    <a:pt x="34465" y="587981"/>
                  </a:lnTo>
                  <a:lnTo>
                    <a:pt x="37946" y="542353"/>
                  </a:lnTo>
                  <a:lnTo>
                    <a:pt x="45179" y="496551"/>
                  </a:lnTo>
                  <a:lnTo>
                    <a:pt x="56264" y="450758"/>
                  </a:lnTo>
                  <a:lnTo>
                    <a:pt x="71008" y="406010"/>
                  </a:lnTo>
                  <a:lnTo>
                    <a:pt x="89029" y="363286"/>
                  </a:lnTo>
                  <a:lnTo>
                    <a:pt x="110146" y="322688"/>
                  </a:lnTo>
                  <a:lnTo>
                    <a:pt x="134174" y="284319"/>
                  </a:lnTo>
                  <a:lnTo>
                    <a:pt x="160933" y="248278"/>
                  </a:lnTo>
                  <a:lnTo>
                    <a:pt x="190238" y="214669"/>
                  </a:lnTo>
                  <a:lnTo>
                    <a:pt x="221908" y="183592"/>
                  </a:lnTo>
                  <a:lnTo>
                    <a:pt x="255759" y="155149"/>
                  </a:lnTo>
                  <a:lnTo>
                    <a:pt x="291610" y="129442"/>
                  </a:lnTo>
                  <a:lnTo>
                    <a:pt x="329278" y="106572"/>
                  </a:lnTo>
                  <a:lnTo>
                    <a:pt x="368579" y="86640"/>
                  </a:lnTo>
                  <a:lnTo>
                    <a:pt x="409333" y="69749"/>
                  </a:lnTo>
                  <a:lnTo>
                    <a:pt x="451355" y="55999"/>
                  </a:lnTo>
                  <a:lnTo>
                    <a:pt x="494464" y="45492"/>
                  </a:lnTo>
                  <a:lnTo>
                    <a:pt x="538476" y="38330"/>
                  </a:lnTo>
                  <a:lnTo>
                    <a:pt x="583210" y="34615"/>
                  </a:lnTo>
                  <a:lnTo>
                    <a:pt x="628482" y="34447"/>
                  </a:lnTo>
                  <a:lnTo>
                    <a:pt x="674110" y="37928"/>
                  </a:lnTo>
                  <a:lnTo>
                    <a:pt x="719912" y="45161"/>
                  </a:lnTo>
                  <a:lnTo>
                    <a:pt x="765705" y="56246"/>
                  </a:lnTo>
                  <a:lnTo>
                    <a:pt x="775115" y="23253"/>
                  </a:lnTo>
                  <a:lnTo>
                    <a:pt x="728938" y="11980"/>
                  </a:lnTo>
                  <a:lnTo>
                    <a:pt x="682743" y="4409"/>
                  </a:lnTo>
                  <a:lnTo>
                    <a:pt x="636696" y="446"/>
                  </a:lnTo>
                  <a:lnTo>
                    <a:pt x="590965" y="0"/>
                  </a:lnTo>
                  <a:close/>
                </a:path>
              </a:pathLst>
            </a:custGeom>
            <a:solidFill>
              <a:srgbClr val="00475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4C418662-FFA4-407B-87A4-035941FC551A}"/>
                </a:ext>
              </a:extLst>
            </p:cNvPr>
            <p:cNvSpPr/>
            <p:nvPr/>
          </p:nvSpPr>
          <p:spPr>
            <a:xfrm>
              <a:off x="1291212" y="2462390"/>
              <a:ext cx="1216660" cy="1216660"/>
            </a:xfrm>
            <a:custGeom>
              <a:avLst/>
              <a:gdLst/>
              <a:ahLst/>
              <a:cxnLst/>
              <a:rect l="l" t="t" r="r" b="b"/>
              <a:pathLst>
                <a:path w="1216660" h="1216660">
                  <a:moveTo>
                    <a:pt x="775832" y="23459"/>
                  </a:moveTo>
                  <a:lnTo>
                    <a:pt x="821027" y="38316"/>
                  </a:lnTo>
                  <a:lnTo>
                    <a:pt x="864276" y="56329"/>
                  </a:lnTo>
                  <a:lnTo>
                    <a:pt x="905487" y="77331"/>
                  </a:lnTo>
                  <a:lnTo>
                    <a:pt x="944567" y="101154"/>
                  </a:lnTo>
                  <a:lnTo>
                    <a:pt x="981423" y="127633"/>
                  </a:lnTo>
                  <a:lnTo>
                    <a:pt x="1015962" y="156598"/>
                  </a:lnTo>
                  <a:lnTo>
                    <a:pt x="1048092" y="187884"/>
                  </a:lnTo>
                  <a:lnTo>
                    <a:pt x="1077721" y="221322"/>
                  </a:lnTo>
                  <a:lnTo>
                    <a:pt x="1104754" y="256746"/>
                  </a:lnTo>
                  <a:lnTo>
                    <a:pt x="1129100" y="293987"/>
                  </a:lnTo>
                  <a:lnTo>
                    <a:pt x="1150666" y="332880"/>
                  </a:lnTo>
                  <a:lnTo>
                    <a:pt x="1169358" y="373257"/>
                  </a:lnTo>
                  <a:lnTo>
                    <a:pt x="1185085" y="414950"/>
                  </a:lnTo>
                  <a:lnTo>
                    <a:pt x="1197754" y="457792"/>
                  </a:lnTo>
                  <a:lnTo>
                    <a:pt x="1207271" y="501616"/>
                  </a:lnTo>
                  <a:lnTo>
                    <a:pt x="1213544" y="546255"/>
                  </a:lnTo>
                  <a:lnTo>
                    <a:pt x="1216480" y="591541"/>
                  </a:lnTo>
                  <a:lnTo>
                    <a:pt x="1215987" y="637308"/>
                  </a:lnTo>
                  <a:lnTo>
                    <a:pt x="1211972" y="683387"/>
                  </a:lnTo>
                  <a:lnTo>
                    <a:pt x="1204342" y="729612"/>
                  </a:lnTo>
                  <a:lnTo>
                    <a:pt x="1193004" y="775815"/>
                  </a:lnTo>
                  <a:lnTo>
                    <a:pt x="1178147" y="821010"/>
                  </a:lnTo>
                  <a:lnTo>
                    <a:pt x="1160135" y="864259"/>
                  </a:lnTo>
                  <a:lnTo>
                    <a:pt x="1139133" y="905470"/>
                  </a:lnTo>
                  <a:lnTo>
                    <a:pt x="1115309" y="944550"/>
                  </a:lnTo>
                  <a:lnTo>
                    <a:pt x="1088831" y="981406"/>
                  </a:lnTo>
                  <a:lnTo>
                    <a:pt x="1059865" y="1015945"/>
                  </a:lnTo>
                  <a:lnTo>
                    <a:pt x="1028580" y="1048075"/>
                  </a:lnTo>
                  <a:lnTo>
                    <a:pt x="995141" y="1077703"/>
                  </a:lnTo>
                  <a:lnTo>
                    <a:pt x="959718" y="1104737"/>
                  </a:lnTo>
                  <a:lnTo>
                    <a:pt x="922476" y="1129083"/>
                  </a:lnTo>
                  <a:lnTo>
                    <a:pt x="883583" y="1150648"/>
                  </a:lnTo>
                  <a:lnTo>
                    <a:pt x="843206" y="1169341"/>
                  </a:lnTo>
                  <a:lnTo>
                    <a:pt x="801513" y="1185068"/>
                  </a:lnTo>
                  <a:lnTo>
                    <a:pt x="758671" y="1197736"/>
                  </a:lnTo>
                  <a:lnTo>
                    <a:pt x="714846" y="1207253"/>
                  </a:lnTo>
                  <a:lnTo>
                    <a:pt x="670208" y="1213527"/>
                  </a:lnTo>
                  <a:lnTo>
                    <a:pt x="624921" y="1216463"/>
                  </a:lnTo>
                  <a:lnTo>
                    <a:pt x="579155" y="1215970"/>
                  </a:lnTo>
                  <a:lnTo>
                    <a:pt x="533076" y="1211955"/>
                  </a:lnTo>
                  <a:lnTo>
                    <a:pt x="486851" y="1204325"/>
                  </a:lnTo>
                  <a:lnTo>
                    <a:pt x="440648" y="1192987"/>
                  </a:lnTo>
                  <a:lnTo>
                    <a:pt x="395453" y="1178130"/>
                  </a:lnTo>
                  <a:lnTo>
                    <a:pt x="352204" y="1160117"/>
                  </a:lnTo>
                  <a:lnTo>
                    <a:pt x="310993" y="1139115"/>
                  </a:lnTo>
                  <a:lnTo>
                    <a:pt x="271913" y="1115292"/>
                  </a:lnTo>
                  <a:lnTo>
                    <a:pt x="235057" y="1088813"/>
                  </a:lnTo>
                  <a:lnTo>
                    <a:pt x="200518" y="1059848"/>
                  </a:lnTo>
                  <a:lnTo>
                    <a:pt x="168387" y="1028562"/>
                  </a:lnTo>
                  <a:lnTo>
                    <a:pt x="138759" y="995124"/>
                  </a:lnTo>
                  <a:lnTo>
                    <a:pt x="111726" y="959700"/>
                  </a:lnTo>
                  <a:lnTo>
                    <a:pt x="87380" y="922458"/>
                  </a:lnTo>
                  <a:lnTo>
                    <a:pt x="65814" y="883565"/>
                  </a:lnTo>
                  <a:lnTo>
                    <a:pt x="47122" y="843189"/>
                  </a:lnTo>
                  <a:lnTo>
                    <a:pt x="31395" y="801496"/>
                  </a:lnTo>
                  <a:lnTo>
                    <a:pt x="18726" y="758654"/>
                  </a:lnTo>
                  <a:lnTo>
                    <a:pt x="9209" y="714829"/>
                  </a:lnTo>
                  <a:lnTo>
                    <a:pt x="2936" y="670191"/>
                  </a:lnTo>
                  <a:lnTo>
                    <a:pt x="0" y="624904"/>
                  </a:lnTo>
                  <a:lnTo>
                    <a:pt x="492" y="579138"/>
                  </a:lnTo>
                  <a:lnTo>
                    <a:pt x="4508" y="533059"/>
                  </a:lnTo>
                  <a:lnTo>
                    <a:pt x="12138" y="486834"/>
                  </a:lnTo>
                  <a:lnTo>
                    <a:pt x="23476" y="440631"/>
                  </a:lnTo>
                  <a:lnTo>
                    <a:pt x="38318" y="395474"/>
                  </a:lnTo>
                  <a:lnTo>
                    <a:pt x="56312" y="352259"/>
                  </a:lnTo>
                  <a:lnTo>
                    <a:pt x="77291" y="311077"/>
                  </a:lnTo>
                  <a:lnTo>
                    <a:pt x="101087" y="272023"/>
                  </a:lnTo>
                  <a:lnTo>
                    <a:pt x="127535" y="235188"/>
                  </a:lnTo>
                  <a:lnTo>
                    <a:pt x="156467" y="200665"/>
                  </a:lnTo>
                  <a:lnTo>
                    <a:pt x="187716" y="168547"/>
                  </a:lnTo>
                  <a:lnTo>
                    <a:pt x="221116" y="138926"/>
                  </a:lnTo>
                  <a:lnTo>
                    <a:pt x="256499" y="111895"/>
                  </a:lnTo>
                  <a:lnTo>
                    <a:pt x="293700" y="87546"/>
                  </a:lnTo>
                  <a:lnTo>
                    <a:pt x="332550" y="65973"/>
                  </a:lnTo>
                  <a:lnTo>
                    <a:pt x="372884" y="47268"/>
                  </a:lnTo>
                  <a:lnTo>
                    <a:pt x="414535" y="31523"/>
                  </a:lnTo>
                  <a:lnTo>
                    <a:pt x="457335" y="18831"/>
                  </a:lnTo>
                  <a:lnTo>
                    <a:pt x="501118" y="9284"/>
                  </a:lnTo>
                  <a:lnTo>
                    <a:pt x="545717" y="2976"/>
                  </a:lnTo>
                  <a:lnTo>
                    <a:pt x="590966" y="0"/>
                  </a:lnTo>
                  <a:lnTo>
                    <a:pt x="636697" y="446"/>
                  </a:lnTo>
                  <a:lnTo>
                    <a:pt x="682743" y="4409"/>
                  </a:lnTo>
                  <a:lnTo>
                    <a:pt x="728939" y="11981"/>
                  </a:lnTo>
                  <a:lnTo>
                    <a:pt x="775116" y="23254"/>
                  </a:lnTo>
                  <a:lnTo>
                    <a:pt x="719912" y="45161"/>
                  </a:lnTo>
                  <a:lnTo>
                    <a:pt x="674110" y="37928"/>
                  </a:lnTo>
                  <a:lnTo>
                    <a:pt x="628482" y="34447"/>
                  </a:lnTo>
                  <a:lnTo>
                    <a:pt x="583210" y="34615"/>
                  </a:lnTo>
                  <a:lnTo>
                    <a:pt x="538476" y="38330"/>
                  </a:lnTo>
                  <a:lnTo>
                    <a:pt x="494464" y="45492"/>
                  </a:lnTo>
                  <a:lnTo>
                    <a:pt x="451355" y="55999"/>
                  </a:lnTo>
                  <a:lnTo>
                    <a:pt x="409333" y="69749"/>
                  </a:lnTo>
                  <a:lnTo>
                    <a:pt x="368580" y="86640"/>
                  </a:lnTo>
                  <a:lnTo>
                    <a:pt x="329278" y="106572"/>
                  </a:lnTo>
                  <a:lnTo>
                    <a:pt x="291610" y="129442"/>
                  </a:lnTo>
                  <a:lnTo>
                    <a:pt x="255760" y="155149"/>
                  </a:lnTo>
                  <a:lnTo>
                    <a:pt x="221908" y="183592"/>
                  </a:lnTo>
                  <a:lnTo>
                    <a:pt x="190238" y="214669"/>
                  </a:lnTo>
                  <a:lnTo>
                    <a:pt x="160933" y="248278"/>
                  </a:lnTo>
                  <a:lnTo>
                    <a:pt x="134175" y="284319"/>
                  </a:lnTo>
                  <a:lnTo>
                    <a:pt x="110146" y="322688"/>
                  </a:lnTo>
                  <a:lnTo>
                    <a:pt x="89030" y="363286"/>
                  </a:lnTo>
                  <a:lnTo>
                    <a:pt x="71008" y="406010"/>
                  </a:lnTo>
                  <a:lnTo>
                    <a:pt x="56264" y="450758"/>
                  </a:lnTo>
                  <a:lnTo>
                    <a:pt x="45179" y="496551"/>
                  </a:lnTo>
                  <a:lnTo>
                    <a:pt x="37946" y="542353"/>
                  </a:lnTo>
                  <a:lnTo>
                    <a:pt x="34465" y="587981"/>
                  </a:lnTo>
                  <a:lnTo>
                    <a:pt x="34633" y="633253"/>
                  </a:lnTo>
                  <a:lnTo>
                    <a:pt x="38348" y="677987"/>
                  </a:lnTo>
                  <a:lnTo>
                    <a:pt x="45510" y="721999"/>
                  </a:lnTo>
                  <a:lnTo>
                    <a:pt x="56017" y="765108"/>
                  </a:lnTo>
                  <a:lnTo>
                    <a:pt x="69766" y="807130"/>
                  </a:lnTo>
                  <a:lnTo>
                    <a:pt x="86658" y="847883"/>
                  </a:lnTo>
                  <a:lnTo>
                    <a:pt x="106589" y="887185"/>
                  </a:lnTo>
                  <a:lnTo>
                    <a:pt x="129460" y="924853"/>
                  </a:lnTo>
                  <a:lnTo>
                    <a:pt x="155167" y="960704"/>
                  </a:lnTo>
                  <a:lnTo>
                    <a:pt x="183610" y="994555"/>
                  </a:lnTo>
                  <a:lnTo>
                    <a:pt x="214687" y="1026225"/>
                  </a:lnTo>
                  <a:lnTo>
                    <a:pt x="248296" y="1055530"/>
                  </a:lnTo>
                  <a:lnTo>
                    <a:pt x="284336" y="1082288"/>
                  </a:lnTo>
                  <a:lnTo>
                    <a:pt x="322706" y="1106317"/>
                  </a:lnTo>
                  <a:lnTo>
                    <a:pt x="363303" y="1127434"/>
                  </a:lnTo>
                  <a:lnTo>
                    <a:pt x="406027" y="1145455"/>
                  </a:lnTo>
                  <a:lnTo>
                    <a:pt x="450776" y="1160200"/>
                  </a:lnTo>
                  <a:lnTo>
                    <a:pt x="496569" y="1171284"/>
                  </a:lnTo>
                  <a:lnTo>
                    <a:pt x="542370" y="1178517"/>
                  </a:lnTo>
                  <a:lnTo>
                    <a:pt x="587999" y="1181998"/>
                  </a:lnTo>
                  <a:lnTo>
                    <a:pt x="633271" y="1181830"/>
                  </a:lnTo>
                  <a:lnTo>
                    <a:pt x="678005" y="1178115"/>
                  </a:lnTo>
                  <a:lnTo>
                    <a:pt x="722017" y="1170953"/>
                  </a:lnTo>
                  <a:lnTo>
                    <a:pt x="765126" y="1160446"/>
                  </a:lnTo>
                  <a:lnTo>
                    <a:pt x="807148" y="1146697"/>
                  </a:lnTo>
                  <a:lnTo>
                    <a:pt x="847901" y="1129805"/>
                  </a:lnTo>
                  <a:lnTo>
                    <a:pt x="887203" y="1109874"/>
                  </a:lnTo>
                  <a:lnTo>
                    <a:pt x="924871" y="1087003"/>
                  </a:lnTo>
                  <a:lnTo>
                    <a:pt x="960721" y="1061296"/>
                  </a:lnTo>
                  <a:lnTo>
                    <a:pt x="994573" y="1032853"/>
                  </a:lnTo>
                  <a:lnTo>
                    <a:pt x="1026243" y="1001776"/>
                  </a:lnTo>
                  <a:lnTo>
                    <a:pt x="1055548" y="968167"/>
                  </a:lnTo>
                  <a:lnTo>
                    <a:pt x="1082306" y="932127"/>
                  </a:lnTo>
                  <a:lnTo>
                    <a:pt x="1106335" y="893757"/>
                  </a:lnTo>
                  <a:lnTo>
                    <a:pt x="1127451" y="853160"/>
                  </a:lnTo>
                  <a:lnTo>
                    <a:pt x="1145473" y="810436"/>
                  </a:lnTo>
                  <a:lnTo>
                    <a:pt x="1160217" y="765687"/>
                  </a:lnTo>
                  <a:lnTo>
                    <a:pt x="1171294" y="719934"/>
                  </a:lnTo>
                  <a:lnTo>
                    <a:pt x="1178525" y="674170"/>
                  </a:lnTo>
                  <a:lnTo>
                    <a:pt x="1182011" y="628579"/>
                  </a:lnTo>
                  <a:lnTo>
                    <a:pt x="1181854" y="583342"/>
                  </a:lnTo>
                  <a:lnTo>
                    <a:pt x="1178154" y="538642"/>
                  </a:lnTo>
                  <a:lnTo>
                    <a:pt x="1171013" y="494661"/>
                  </a:lnTo>
                  <a:lnTo>
                    <a:pt x="1160533" y="451580"/>
                  </a:lnTo>
                  <a:lnTo>
                    <a:pt x="1146813" y="409583"/>
                  </a:lnTo>
                  <a:lnTo>
                    <a:pt x="1129956" y="368851"/>
                  </a:lnTo>
                  <a:lnTo>
                    <a:pt x="1110062" y="329568"/>
                  </a:lnTo>
                  <a:lnTo>
                    <a:pt x="1087233" y="291914"/>
                  </a:lnTo>
                  <a:lnTo>
                    <a:pt x="1061570" y="256072"/>
                  </a:lnTo>
                  <a:lnTo>
                    <a:pt x="1033174" y="222224"/>
                  </a:lnTo>
                  <a:lnTo>
                    <a:pt x="1002146" y="190553"/>
                  </a:lnTo>
                  <a:lnTo>
                    <a:pt x="968588" y="161241"/>
                  </a:lnTo>
                  <a:lnTo>
                    <a:pt x="932601" y="134470"/>
                  </a:lnTo>
                  <a:lnTo>
                    <a:pt x="894285" y="110422"/>
                  </a:lnTo>
                  <a:lnTo>
                    <a:pt x="853742" y="89279"/>
                  </a:lnTo>
                  <a:lnTo>
                    <a:pt x="811074" y="71224"/>
                  </a:lnTo>
                  <a:lnTo>
                    <a:pt x="766381" y="56439"/>
                  </a:lnTo>
                  <a:lnTo>
                    <a:pt x="775832" y="23459"/>
                  </a:lnTo>
                  <a:close/>
                </a:path>
              </a:pathLst>
            </a:custGeom>
            <a:ln w="25399">
              <a:solidFill>
                <a:srgbClr val="9411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object 28">
            <a:extLst>
              <a:ext uri="{FF2B5EF4-FFF2-40B4-BE49-F238E27FC236}">
                <a16:creationId xmlns:a16="http://schemas.microsoft.com/office/drawing/2014/main" id="{FF6DA268-FAEB-4621-AF83-B04EED6E5149}"/>
              </a:ext>
            </a:extLst>
          </p:cNvPr>
          <p:cNvSpPr txBox="1"/>
          <p:nvPr/>
        </p:nvSpPr>
        <p:spPr>
          <a:xfrm>
            <a:off x="1608412" y="2847926"/>
            <a:ext cx="586105" cy="375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765" marR="5080" indent="-12700">
              <a:lnSpc>
                <a:spcPct val="76900"/>
              </a:lnSpc>
              <a:spcBef>
                <a:spcPts val="459"/>
              </a:spcBef>
            </a:pPr>
            <a:r>
              <a:rPr sz="1300" b="1" spc="15" dirty="0">
                <a:solidFill>
                  <a:srgbClr val="FFFFFF"/>
                </a:solidFill>
                <a:latin typeface="Calibri"/>
                <a:cs typeface="Calibri"/>
              </a:rPr>
              <a:t>Internal  </a:t>
            </a:r>
            <a:r>
              <a:rPr sz="1300" b="1" spc="25" dirty="0">
                <a:solidFill>
                  <a:srgbClr val="FFFFFF"/>
                </a:solidFill>
                <a:latin typeface="Calibri"/>
                <a:cs typeface="Calibri"/>
              </a:rPr>
              <a:t>Actions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679959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A993-6054-47F1-88C4-05D81C8A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95" dirty="0">
                <a:latin typeface="Calibri"/>
                <a:cs typeface="Calibri"/>
              </a:rPr>
              <a:t>Becoming </a:t>
            </a:r>
            <a:r>
              <a:rPr lang="en-US" sz="4000" spc="40" dirty="0">
                <a:latin typeface="Calibri"/>
                <a:cs typeface="Calibri"/>
              </a:rPr>
              <a:t>a </a:t>
            </a:r>
            <a:r>
              <a:rPr lang="en-US" sz="4000" spc="50" dirty="0">
                <a:latin typeface="Calibri"/>
                <a:cs typeface="Calibri"/>
              </a:rPr>
              <a:t>Quality</a:t>
            </a:r>
            <a:r>
              <a:rPr lang="en-US" sz="4000" spc="-365" dirty="0">
                <a:latin typeface="Calibri"/>
                <a:cs typeface="Calibri"/>
              </a:rPr>
              <a:t> </a:t>
            </a:r>
            <a:r>
              <a:rPr lang="en-US" sz="4000" spc="110" dirty="0">
                <a:latin typeface="Calibri"/>
                <a:cs typeface="Calibri"/>
              </a:rPr>
              <a:t>Club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2722EB6-11AA-4376-B363-ED0480AF7F4D}"/>
              </a:ext>
            </a:extLst>
          </p:cNvPr>
          <p:cNvSpPr txBox="1"/>
          <p:nvPr/>
        </p:nvSpPr>
        <p:spPr>
          <a:xfrm>
            <a:off x="533400" y="2362200"/>
            <a:ext cx="9220199" cy="400050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spcBef>
                <a:spcPts val="1220"/>
              </a:spcBef>
            </a:pPr>
            <a:r>
              <a:rPr sz="2400" spc="32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320" dirty="0">
                <a:solidFill>
                  <a:srgbClr val="595959"/>
                </a:solidFill>
                <a:latin typeface="Calibri"/>
                <a:cs typeface="Calibri"/>
              </a:rPr>
              <a:t>Quality</a:t>
            </a:r>
            <a:r>
              <a:rPr sz="2400" spc="-3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clubs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have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member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service perspective.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1120"/>
              </a:spcBef>
            </a:pPr>
            <a:r>
              <a:rPr sz="2400" spc="62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625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2400" spc="-3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club</a:t>
            </a:r>
            <a:r>
              <a:rPr sz="2400" spc="25" dirty="0">
                <a:solidFill>
                  <a:srgbClr val="6C6C6C"/>
                </a:solidFill>
                <a:latin typeface="Calibri"/>
                <a:cs typeface="Calibri"/>
              </a:rPr>
              <a:t>’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95959"/>
                </a:solidFill>
                <a:latin typeface="Calibri"/>
                <a:cs typeface="Calibri"/>
              </a:rPr>
              <a:t>criteria </a:t>
            </a:r>
            <a:r>
              <a:rPr sz="2400" spc="-15" dirty="0">
                <a:solidFill>
                  <a:srgbClr val="595959"/>
                </a:solidFill>
                <a:latin typeface="Calibri"/>
                <a:cs typeface="Calibri"/>
              </a:rPr>
              <a:t>for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service 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reflect </a:t>
            </a:r>
            <a:r>
              <a:rPr sz="2400" spc="30" dirty="0">
                <a:solidFill>
                  <a:srgbClr val="595959"/>
                </a:solidFill>
                <a:latin typeface="Calibri"/>
                <a:cs typeface="Calibri"/>
              </a:rPr>
              <a:t>quality </a:t>
            </a:r>
            <a:r>
              <a:rPr sz="2400" spc="55" dirty="0">
                <a:solidFill>
                  <a:srgbClr val="595959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reliability.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1220"/>
              </a:spcBef>
            </a:pPr>
            <a:r>
              <a:rPr sz="2400" spc="78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785" dirty="0">
                <a:solidFill>
                  <a:srgbClr val="595959"/>
                </a:solidFill>
                <a:latin typeface="Calibri"/>
                <a:cs typeface="Calibri"/>
              </a:rPr>
              <a:t>It</a:t>
            </a:r>
            <a:r>
              <a:rPr sz="2400" spc="-3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takes 20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members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to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support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 </a:t>
            </a:r>
            <a:r>
              <a:rPr sz="2400" spc="60" dirty="0">
                <a:solidFill>
                  <a:srgbClr val="595959"/>
                </a:solidFill>
                <a:latin typeface="Calibri"/>
                <a:cs typeface="Calibri"/>
              </a:rPr>
              <a:t>club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1220"/>
              </a:spcBef>
            </a:pPr>
            <a:r>
              <a:rPr sz="2400" spc="39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390" dirty="0">
                <a:solidFill>
                  <a:srgbClr val="595959"/>
                </a:solidFill>
                <a:latin typeface="Calibri"/>
                <a:cs typeface="Calibri"/>
              </a:rPr>
              <a:t>Combat</a:t>
            </a:r>
            <a:r>
              <a:rPr sz="2400" spc="-3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attrition </a:t>
            </a:r>
            <a:r>
              <a:rPr sz="2400" spc="30" dirty="0">
                <a:solidFill>
                  <a:srgbClr val="595959"/>
                </a:solidFill>
                <a:latin typeface="Calibri"/>
                <a:cs typeface="Calibri"/>
              </a:rPr>
              <a:t>with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 </a:t>
            </a:r>
            <a:r>
              <a:rPr sz="2400" spc="40" dirty="0">
                <a:solidFill>
                  <a:srgbClr val="595959"/>
                </a:solidFill>
                <a:latin typeface="Calibri"/>
                <a:cs typeface="Calibri"/>
              </a:rPr>
              <a:t>membership </a:t>
            </a:r>
            <a:r>
              <a:rPr sz="2400" spc="70" dirty="0">
                <a:solidFill>
                  <a:srgbClr val="595959"/>
                </a:solidFill>
                <a:latin typeface="Calibri"/>
                <a:cs typeface="Calibri"/>
              </a:rPr>
              <a:t>building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culture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1220"/>
              </a:spcBef>
            </a:pPr>
            <a:r>
              <a:rPr sz="2400" spc="63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630" dirty="0">
                <a:solidFill>
                  <a:srgbClr val="595959"/>
                </a:solidFill>
                <a:latin typeface="Calibri"/>
                <a:cs typeface="Calibri"/>
              </a:rPr>
              <a:t>Run</a:t>
            </a:r>
            <a:r>
              <a:rPr sz="2400" spc="-2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595959"/>
                </a:solidFill>
                <a:latin typeface="Calibri"/>
                <a:cs typeface="Calibri"/>
              </a:rPr>
              <a:t>club </a:t>
            </a:r>
            <a:r>
              <a:rPr sz="2400" spc="40" dirty="0">
                <a:solidFill>
                  <a:srgbClr val="595959"/>
                </a:solidFill>
                <a:latin typeface="Calibri"/>
                <a:cs typeface="Calibri"/>
              </a:rPr>
              <a:t>membership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contests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1220"/>
              </a:spcBef>
            </a:pPr>
            <a:r>
              <a:rPr sz="2400" spc="29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90" dirty="0">
                <a:solidFill>
                  <a:srgbClr val="595959"/>
                </a:solidFill>
                <a:latin typeface="Calibri"/>
                <a:cs typeface="Calibri"/>
              </a:rPr>
              <a:t>Formally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recognize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members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595959"/>
                </a:solidFill>
                <a:latin typeface="Calibri"/>
                <a:cs typeface="Calibri"/>
              </a:rPr>
              <a:t>achieving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595959"/>
                </a:solidFill>
                <a:latin typeface="Calibri"/>
                <a:cs typeface="Calibri"/>
              </a:rPr>
              <a:t>any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education</a:t>
            </a:r>
            <a:r>
              <a:rPr lang="en-US" sz="2400" spc="-35" dirty="0">
                <a:solidFill>
                  <a:srgbClr val="595959"/>
                </a:solidFill>
                <a:latin typeface="Calibri"/>
                <a:cs typeface="Calibri"/>
              </a:rPr>
              <a:t>al awards</a:t>
            </a:r>
          </a:p>
          <a:p>
            <a:pPr marL="12700">
              <a:spcBef>
                <a:spcPts val="1220"/>
              </a:spcBef>
            </a:pPr>
            <a:r>
              <a:rPr lang="en-US" sz="2400" spc="29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95" dirty="0">
                <a:solidFill>
                  <a:srgbClr val="595959"/>
                </a:solidFill>
                <a:latin typeface="Arial"/>
                <a:cs typeface="Arial"/>
              </a:rPr>
              <a:t>Mention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achievements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in club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newsletters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and on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 their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 website/social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 media.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773919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CAD7-4E7D-4E11-BFF9-A08F0B18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65" dirty="0">
                <a:latin typeface="Calibri"/>
                <a:cs typeface="Calibri"/>
              </a:rPr>
              <a:t>Recognition, Recognition,</a:t>
            </a:r>
            <a:r>
              <a:rPr lang="en-US" sz="4000" spc="-170" dirty="0">
                <a:latin typeface="Calibri"/>
                <a:cs typeface="Calibri"/>
              </a:rPr>
              <a:t> </a:t>
            </a:r>
            <a:r>
              <a:rPr lang="en-US" sz="4000" spc="75" dirty="0">
                <a:latin typeface="Calibri"/>
                <a:cs typeface="Calibri"/>
              </a:rPr>
              <a:t>Recognition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13F6C7-1E14-4F59-99B1-132E86580321}"/>
              </a:ext>
            </a:extLst>
          </p:cNvPr>
          <p:cNvSpPr txBox="1"/>
          <p:nvPr/>
        </p:nvSpPr>
        <p:spPr>
          <a:xfrm>
            <a:off x="914400" y="2667000"/>
            <a:ext cx="8760527" cy="3617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  <a:buClr>
                <a:srgbClr val="800000"/>
              </a:buClr>
              <a:tabLst>
                <a:tab pos="469265" algn="l"/>
                <a:tab pos="469900" algn="l"/>
              </a:tabLst>
            </a:pPr>
            <a:r>
              <a:rPr lang="en-US" sz="2400" spc="275" dirty="0">
                <a:solidFill>
                  <a:srgbClr val="800000"/>
                </a:solidFill>
                <a:latin typeface="Webdings"/>
                <a:cs typeface="Webdings"/>
              </a:rPr>
              <a:t>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Formally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recognize members achieving any </a:t>
            </a:r>
            <a:r>
              <a:rPr sz="2400" spc="-140" dirty="0">
                <a:solidFill>
                  <a:srgbClr val="595959"/>
                </a:solidFill>
                <a:latin typeface="Arial"/>
                <a:cs typeface="Arial"/>
              </a:rPr>
              <a:t>education 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award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22555">
              <a:lnSpc>
                <a:spcPct val="104200"/>
              </a:lnSpc>
              <a:spcBef>
                <a:spcPts val="1080"/>
              </a:spcBef>
              <a:buClr>
                <a:srgbClr val="800000"/>
              </a:buClr>
              <a:tabLst>
                <a:tab pos="469265" algn="l"/>
                <a:tab pos="469900" algn="l"/>
              </a:tabLst>
            </a:pPr>
            <a:r>
              <a:rPr lang="en-US" sz="2400" spc="275" dirty="0">
                <a:solidFill>
                  <a:srgbClr val="800000"/>
                </a:solidFill>
                <a:latin typeface="Webdings"/>
                <a:cs typeface="Webdings"/>
              </a:rPr>
              <a:t>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Mention achievements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in club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newsletters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and on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 their</a:t>
            </a:r>
            <a:r>
              <a:rPr sz="2400" spc="-4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website.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200"/>
              </a:spcBef>
            </a:pPr>
            <a:r>
              <a:rPr sz="2400" spc="27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75" dirty="0">
                <a:solidFill>
                  <a:srgbClr val="595959"/>
                </a:solidFill>
                <a:latin typeface="Calibri"/>
                <a:cs typeface="Calibri"/>
              </a:rPr>
              <a:t>Emphasize</a:t>
            </a:r>
            <a:r>
              <a:rPr sz="2400" spc="-29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the </a:t>
            </a:r>
            <a:r>
              <a:rPr sz="2400" spc="30" dirty="0">
                <a:solidFill>
                  <a:srgbClr val="595959"/>
                </a:solidFill>
                <a:latin typeface="Calibri"/>
                <a:cs typeface="Calibri"/>
              </a:rPr>
              <a:t>importance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of </a:t>
            </a:r>
            <a:r>
              <a:rPr sz="2400" spc="65" dirty="0">
                <a:solidFill>
                  <a:srgbClr val="595959"/>
                </a:solidFill>
                <a:latin typeface="Calibri"/>
                <a:cs typeface="Calibri"/>
              </a:rPr>
              <a:t>recognizing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members.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631190">
              <a:lnSpc>
                <a:spcPct val="100699"/>
              </a:lnSpc>
              <a:spcBef>
                <a:spcPts val="1195"/>
              </a:spcBef>
            </a:pPr>
            <a:r>
              <a:rPr sz="2400" spc="28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80" dirty="0">
                <a:solidFill>
                  <a:srgbClr val="595959"/>
                </a:solidFill>
                <a:latin typeface="Calibri"/>
                <a:cs typeface="Calibri"/>
              </a:rPr>
              <a:t>Encourage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corporate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clubs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use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595959"/>
                </a:solidFill>
                <a:latin typeface="Calibri"/>
                <a:cs typeface="Calibri"/>
              </a:rPr>
              <a:t>company</a:t>
            </a:r>
            <a:r>
              <a:rPr lang="en-US" sz="2400" spc="-30" dirty="0">
                <a:solidFill>
                  <a:srgbClr val="595959"/>
                </a:solidFill>
                <a:latin typeface="Calibri"/>
                <a:cs typeface="Calibri"/>
              </a:rPr>
              <a:t> email, </a:t>
            </a:r>
            <a:r>
              <a:rPr sz="2400" spc="-40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Calibri"/>
                <a:cs typeface="Calibri"/>
              </a:rPr>
              <a:t>intranet, </a:t>
            </a:r>
            <a:r>
              <a:rPr sz="2400" spc="55" dirty="0">
                <a:solidFill>
                  <a:srgbClr val="595959"/>
                </a:solidFill>
                <a:latin typeface="Calibri"/>
                <a:cs typeface="Calibri"/>
              </a:rPr>
              <a:t>and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newsletter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to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recognize</a:t>
            </a:r>
            <a:r>
              <a:rPr sz="2400" spc="-2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members.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29209">
              <a:lnSpc>
                <a:spcPct val="100699"/>
              </a:lnSpc>
              <a:spcBef>
                <a:spcPts val="1200"/>
              </a:spcBef>
            </a:pPr>
            <a:r>
              <a:rPr sz="2400" spc="27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75" dirty="0">
                <a:solidFill>
                  <a:srgbClr val="595959"/>
                </a:solidFill>
                <a:latin typeface="Calibri"/>
                <a:cs typeface="Calibri"/>
              </a:rPr>
              <a:t>Publicize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club</a:t>
            </a:r>
            <a:r>
              <a:rPr sz="2400" spc="25" dirty="0">
                <a:solidFill>
                  <a:srgbClr val="6C6C6C"/>
                </a:solidFill>
                <a:latin typeface="Calibri"/>
                <a:cs typeface="Calibri"/>
              </a:rPr>
              <a:t>’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achievement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Distinguished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-535" dirty="0">
                <a:solidFill>
                  <a:srgbClr val="595959"/>
                </a:solidFill>
                <a:latin typeface="Calibri"/>
                <a:cs typeface="Calibri"/>
              </a:rPr>
              <a:t>Club 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Program.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370633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1D0F-6C39-4BC6-9C1F-C9A52776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65" dirty="0">
                <a:latin typeface="Calibri"/>
                <a:cs typeface="Calibri"/>
              </a:rPr>
              <a:t>Plan </a:t>
            </a:r>
            <a:r>
              <a:rPr lang="en-US" sz="4000" spc="25" dirty="0">
                <a:latin typeface="Calibri"/>
                <a:cs typeface="Calibri"/>
              </a:rPr>
              <a:t>For </a:t>
            </a:r>
            <a:r>
              <a:rPr lang="en-US" sz="4000" spc="50" dirty="0">
                <a:latin typeface="Calibri"/>
                <a:cs typeface="Calibri"/>
              </a:rPr>
              <a:t>The</a:t>
            </a:r>
            <a:r>
              <a:rPr lang="en-US" sz="4000" spc="-330" dirty="0">
                <a:latin typeface="Calibri"/>
                <a:cs typeface="Calibri"/>
              </a:rPr>
              <a:t> </a:t>
            </a:r>
            <a:r>
              <a:rPr lang="en-US" sz="4000" spc="40" dirty="0">
                <a:latin typeface="Calibri"/>
                <a:cs typeface="Calibri"/>
              </a:rPr>
              <a:t>Future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595F8ED-08A7-4606-94B4-497DF8B5ABA1}"/>
              </a:ext>
            </a:extLst>
          </p:cNvPr>
          <p:cNvSpPr txBox="1"/>
          <p:nvPr/>
        </p:nvSpPr>
        <p:spPr>
          <a:xfrm>
            <a:off x="152400" y="2493452"/>
            <a:ext cx="4419600" cy="42849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387985">
              <a:lnSpc>
                <a:spcPts val="2600"/>
              </a:lnSpc>
              <a:spcBef>
                <a:spcPts val="219"/>
              </a:spcBef>
            </a:pPr>
            <a:r>
              <a:rPr sz="2000" spc="1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</a:t>
            </a:r>
            <a:r>
              <a:rPr sz="2000" spc="100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2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  <a:r>
              <a:rPr sz="2000" spc="1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2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2000" spc="-25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 </a:t>
            </a:r>
            <a:r>
              <a:rPr sz="2000" spc="2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sz="2000" spc="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2000" spc="5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sz="2000" spc="1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000" spc="-27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become.</a:t>
            </a:r>
            <a:endParaRPr lang="en-US" sz="2000" spc="25" dirty="0">
              <a:solidFill>
                <a:srgbClr val="132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87985">
              <a:lnSpc>
                <a:spcPts val="2600"/>
              </a:lnSpc>
              <a:spcBef>
                <a:spcPts val="219"/>
              </a:spcBef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34340">
              <a:lnSpc>
                <a:spcPct val="102299"/>
              </a:lnSpc>
              <a:spcBef>
                <a:spcPts val="1020"/>
              </a:spcBef>
            </a:pPr>
            <a:r>
              <a:rPr sz="2000" spc="42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</a:t>
            </a:r>
            <a:r>
              <a:rPr sz="2000" spc="42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sz="2000" spc="-16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sz="2000" spc="-1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 </a:t>
            </a:r>
            <a:r>
              <a:rPr sz="2000" spc="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3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  <a:r>
              <a:rPr sz="2000" spc="-1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000" spc="2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14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club.</a:t>
            </a:r>
            <a:endParaRPr lang="en-US" sz="2000" spc="20" dirty="0">
              <a:solidFill>
                <a:srgbClr val="132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34340">
              <a:lnSpc>
                <a:spcPct val="102299"/>
              </a:lnSpc>
              <a:spcBef>
                <a:spcPts val="1020"/>
              </a:spcBef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8260">
              <a:lnSpc>
                <a:spcPct val="102299"/>
              </a:lnSpc>
              <a:spcBef>
                <a:spcPts val="1095"/>
              </a:spcBef>
            </a:pPr>
            <a:r>
              <a:rPr sz="2000" spc="49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</a:t>
            </a:r>
            <a:r>
              <a:rPr sz="2000" spc="49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sz="2000" spc="-204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2000" spc="3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</a:t>
            </a:r>
            <a:r>
              <a:rPr sz="2000" spc="1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1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fulfill the</a:t>
            </a:r>
            <a:r>
              <a:rPr sz="2000" spc="2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sz="2000" spc="-10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mission.</a:t>
            </a:r>
            <a:endParaRPr lang="en-US" sz="2000" spc="15" dirty="0">
              <a:solidFill>
                <a:srgbClr val="132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8260">
              <a:lnSpc>
                <a:spcPct val="102299"/>
              </a:lnSpc>
              <a:spcBef>
                <a:spcPts val="1095"/>
              </a:spcBef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2600"/>
              </a:lnSpc>
              <a:spcBef>
                <a:spcPts val="1280"/>
              </a:spcBef>
            </a:pPr>
            <a:r>
              <a:rPr sz="2000" spc="35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</a:t>
            </a:r>
            <a:r>
              <a:rPr sz="2000" spc="35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sz="2000" spc="-28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5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sz="2000" spc="1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00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000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specific </a:t>
            </a:r>
            <a:r>
              <a:rPr sz="2000" spc="25" dirty="0">
                <a:solidFill>
                  <a:srgbClr val="132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63D9D0A-FB1D-4055-AC47-323E01541B53}"/>
              </a:ext>
            </a:extLst>
          </p:cNvPr>
          <p:cNvSpPr/>
          <p:nvPr/>
        </p:nvSpPr>
        <p:spPr>
          <a:xfrm>
            <a:off x="4343400" y="2493452"/>
            <a:ext cx="5715000" cy="428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25104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1EBC-A6ED-4A2E-8BBC-B729A1F9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110" dirty="0">
                <a:latin typeface="Calibri"/>
                <a:cs typeface="Calibri"/>
              </a:rPr>
              <a:t>Club </a:t>
            </a:r>
            <a:r>
              <a:rPr lang="en-US" sz="4000" spc="55" dirty="0">
                <a:latin typeface="Calibri"/>
                <a:cs typeface="Calibri"/>
              </a:rPr>
              <a:t>Rescue</a:t>
            </a:r>
            <a:r>
              <a:rPr lang="en-US" sz="4000" spc="-300" dirty="0">
                <a:latin typeface="Calibri"/>
                <a:cs typeface="Calibri"/>
              </a:rPr>
              <a:t> </a:t>
            </a:r>
            <a:r>
              <a:rPr lang="en-US" sz="4000" spc="80" dirty="0">
                <a:latin typeface="Calibri"/>
                <a:cs typeface="Calibri"/>
              </a:rPr>
              <a:t>Summary</a:t>
            </a:r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2D3B8E07-55E9-476C-8629-52B00FFDD826}"/>
              </a:ext>
            </a:extLst>
          </p:cNvPr>
          <p:cNvGrpSpPr/>
          <p:nvPr/>
        </p:nvGrpSpPr>
        <p:grpSpPr>
          <a:xfrm>
            <a:off x="1188829" y="3369689"/>
            <a:ext cx="1412240" cy="950594"/>
            <a:chOff x="1188829" y="3369689"/>
            <a:chExt cx="1412240" cy="950594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FCCE49A-069C-4D8C-B978-396834399440}"/>
                </a:ext>
              </a:extLst>
            </p:cNvPr>
            <p:cNvSpPr/>
            <p:nvPr/>
          </p:nvSpPr>
          <p:spPr>
            <a:xfrm>
              <a:off x="1201529" y="3382389"/>
              <a:ext cx="1386840" cy="925194"/>
            </a:xfrm>
            <a:custGeom>
              <a:avLst/>
              <a:gdLst/>
              <a:ahLst/>
              <a:cxnLst/>
              <a:rect l="l" t="t" r="r" b="b"/>
              <a:pathLst>
                <a:path w="1386839" h="925195">
                  <a:moveTo>
                    <a:pt x="1386403" y="0"/>
                  </a:moveTo>
                  <a:lnTo>
                    <a:pt x="0" y="0"/>
                  </a:lnTo>
                  <a:lnTo>
                    <a:pt x="0" y="924730"/>
                  </a:lnTo>
                  <a:lnTo>
                    <a:pt x="1386403" y="924730"/>
                  </a:lnTo>
                  <a:lnTo>
                    <a:pt x="1386403" y="0"/>
                  </a:lnTo>
                  <a:close/>
                </a:path>
              </a:pathLst>
            </a:custGeom>
            <a:solidFill>
              <a:srgbClr val="D6D8DB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893CADB5-8BA7-4DA4-97EB-7F028B33FFBD}"/>
                </a:ext>
              </a:extLst>
            </p:cNvPr>
            <p:cNvSpPr/>
            <p:nvPr/>
          </p:nvSpPr>
          <p:spPr>
            <a:xfrm>
              <a:off x="1201529" y="3382389"/>
              <a:ext cx="1386840" cy="925194"/>
            </a:xfrm>
            <a:custGeom>
              <a:avLst/>
              <a:gdLst/>
              <a:ahLst/>
              <a:cxnLst/>
              <a:rect l="l" t="t" r="r" b="b"/>
              <a:pathLst>
                <a:path w="1386839" h="925195">
                  <a:moveTo>
                    <a:pt x="0" y="0"/>
                  </a:moveTo>
                  <a:lnTo>
                    <a:pt x="1386402" y="0"/>
                  </a:lnTo>
                  <a:lnTo>
                    <a:pt x="1386402" y="924730"/>
                  </a:lnTo>
                  <a:lnTo>
                    <a:pt x="0" y="92473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A94D1519-9EB9-4B49-96BE-A02470436E2C}"/>
              </a:ext>
            </a:extLst>
          </p:cNvPr>
          <p:cNvSpPr txBox="1"/>
          <p:nvPr/>
        </p:nvSpPr>
        <p:spPr>
          <a:xfrm>
            <a:off x="1423355" y="3665811"/>
            <a:ext cx="1076960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5080">
              <a:lnSpc>
                <a:spcPts val="1100"/>
              </a:lnSpc>
              <a:spcBef>
                <a:spcPts val="320"/>
              </a:spcBef>
            </a:pP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Get appointed</a:t>
            </a:r>
            <a:r>
              <a:rPr sz="1100" spc="-105" dirty="0">
                <a:solidFill>
                  <a:srgbClr val="132E3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as  Club</a:t>
            </a:r>
            <a:r>
              <a:rPr sz="1100" spc="-15" dirty="0">
                <a:solidFill>
                  <a:srgbClr val="132E3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Coach.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25BD6A32-97A5-411D-8874-FAAC613296A7}"/>
              </a:ext>
            </a:extLst>
          </p:cNvPr>
          <p:cNvSpPr txBox="1"/>
          <p:nvPr/>
        </p:nvSpPr>
        <p:spPr>
          <a:xfrm>
            <a:off x="1201529" y="4307120"/>
            <a:ext cx="1386840" cy="925194"/>
          </a:xfrm>
          <a:prstGeom prst="rect">
            <a:avLst/>
          </a:prstGeom>
          <a:solidFill>
            <a:srgbClr val="D6D8DB">
              <a:alpha val="90199"/>
            </a:srgbClr>
          </a:solidFill>
          <a:ln w="25399">
            <a:solidFill>
              <a:srgbClr val="FFFFFF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221615" marR="183515">
              <a:lnSpc>
                <a:spcPct val="89000"/>
              </a:lnSpc>
              <a:spcBef>
                <a:spcPts val="695"/>
              </a:spcBef>
              <a:buClr>
                <a:srgbClr val="800000"/>
              </a:buClr>
              <a:buSzPct val="90909"/>
              <a:buChar char="•"/>
              <a:tabLst>
                <a:tab pos="271780" algn="l"/>
              </a:tabLst>
            </a:pP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Meet with</a:t>
            </a:r>
            <a:r>
              <a:rPr sz="1100" spc="-105" dirty="0">
                <a:solidFill>
                  <a:srgbClr val="132E3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Club  </a:t>
            </a:r>
            <a:r>
              <a:rPr sz="1100" spc="-5" dirty="0">
                <a:solidFill>
                  <a:srgbClr val="132E3E"/>
                </a:solidFill>
                <a:latin typeface="Arial"/>
                <a:cs typeface="Arial"/>
              </a:rPr>
              <a:t>Officers </a:t>
            </a: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and  introduce  yourself as the  Club</a:t>
            </a:r>
            <a:r>
              <a:rPr sz="1100" spc="-15" dirty="0">
                <a:solidFill>
                  <a:srgbClr val="132E3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Coach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8">
            <a:extLst>
              <a:ext uri="{FF2B5EF4-FFF2-40B4-BE49-F238E27FC236}">
                <a16:creationId xmlns:a16="http://schemas.microsoft.com/office/drawing/2014/main" id="{3CA061FC-FD14-486E-9AEA-57BC94F3BFFF}"/>
              </a:ext>
            </a:extLst>
          </p:cNvPr>
          <p:cNvGrpSpPr/>
          <p:nvPr/>
        </p:nvGrpSpPr>
        <p:grpSpPr>
          <a:xfrm>
            <a:off x="449415" y="2999982"/>
            <a:ext cx="949960" cy="949960"/>
            <a:chOff x="449415" y="2999982"/>
            <a:chExt cx="949960" cy="949960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81904105-2460-4D23-805E-1FE34DE5F5B1}"/>
                </a:ext>
              </a:extLst>
            </p:cNvPr>
            <p:cNvSpPr/>
            <p:nvPr/>
          </p:nvSpPr>
          <p:spPr>
            <a:xfrm>
              <a:off x="462115" y="3012682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60" h="924560">
                  <a:moveTo>
                    <a:pt x="462134" y="0"/>
                  </a:moveTo>
                  <a:lnTo>
                    <a:pt x="414884" y="2385"/>
                  </a:lnTo>
                  <a:lnTo>
                    <a:pt x="368998" y="9388"/>
                  </a:lnTo>
                  <a:lnTo>
                    <a:pt x="324710" y="20776"/>
                  </a:lnTo>
                  <a:lnTo>
                    <a:pt x="282251" y="36316"/>
                  </a:lnTo>
                  <a:lnTo>
                    <a:pt x="241853" y="55777"/>
                  </a:lnTo>
                  <a:lnTo>
                    <a:pt x="203750" y="78925"/>
                  </a:lnTo>
                  <a:lnTo>
                    <a:pt x="168174" y="105529"/>
                  </a:lnTo>
                  <a:lnTo>
                    <a:pt x="135356" y="135356"/>
                  </a:lnTo>
                  <a:lnTo>
                    <a:pt x="105529" y="168174"/>
                  </a:lnTo>
                  <a:lnTo>
                    <a:pt x="78925" y="203750"/>
                  </a:lnTo>
                  <a:lnTo>
                    <a:pt x="55777" y="241853"/>
                  </a:lnTo>
                  <a:lnTo>
                    <a:pt x="36316" y="282251"/>
                  </a:lnTo>
                  <a:lnTo>
                    <a:pt x="20776" y="324710"/>
                  </a:lnTo>
                  <a:lnTo>
                    <a:pt x="9388" y="368998"/>
                  </a:lnTo>
                  <a:lnTo>
                    <a:pt x="2385" y="414884"/>
                  </a:lnTo>
                  <a:lnTo>
                    <a:pt x="0" y="462135"/>
                  </a:lnTo>
                  <a:lnTo>
                    <a:pt x="2385" y="509385"/>
                  </a:lnTo>
                  <a:lnTo>
                    <a:pt x="9388" y="555271"/>
                  </a:lnTo>
                  <a:lnTo>
                    <a:pt x="20776" y="599560"/>
                  </a:lnTo>
                  <a:lnTo>
                    <a:pt x="36316" y="642019"/>
                  </a:lnTo>
                  <a:lnTo>
                    <a:pt x="55777" y="682416"/>
                  </a:lnTo>
                  <a:lnTo>
                    <a:pt x="78925" y="720519"/>
                  </a:lnTo>
                  <a:lnTo>
                    <a:pt x="105529" y="756096"/>
                  </a:lnTo>
                  <a:lnTo>
                    <a:pt x="135356" y="788914"/>
                  </a:lnTo>
                  <a:lnTo>
                    <a:pt x="168174" y="818741"/>
                  </a:lnTo>
                  <a:lnTo>
                    <a:pt x="203750" y="845345"/>
                  </a:lnTo>
                  <a:lnTo>
                    <a:pt x="241853" y="868493"/>
                  </a:lnTo>
                  <a:lnTo>
                    <a:pt x="282251" y="887953"/>
                  </a:lnTo>
                  <a:lnTo>
                    <a:pt x="324710" y="903493"/>
                  </a:lnTo>
                  <a:lnTo>
                    <a:pt x="368998" y="914881"/>
                  </a:lnTo>
                  <a:lnTo>
                    <a:pt x="414884" y="921884"/>
                  </a:lnTo>
                  <a:lnTo>
                    <a:pt x="462134" y="924270"/>
                  </a:lnTo>
                  <a:lnTo>
                    <a:pt x="509385" y="921884"/>
                  </a:lnTo>
                  <a:lnTo>
                    <a:pt x="555271" y="914881"/>
                  </a:lnTo>
                  <a:lnTo>
                    <a:pt x="599559" y="903493"/>
                  </a:lnTo>
                  <a:lnTo>
                    <a:pt x="642018" y="887953"/>
                  </a:lnTo>
                  <a:lnTo>
                    <a:pt x="682415" y="868493"/>
                  </a:lnTo>
                  <a:lnTo>
                    <a:pt x="720519" y="845345"/>
                  </a:lnTo>
                  <a:lnTo>
                    <a:pt x="756095" y="818741"/>
                  </a:lnTo>
                  <a:lnTo>
                    <a:pt x="788913" y="788914"/>
                  </a:lnTo>
                  <a:lnTo>
                    <a:pt x="818740" y="756096"/>
                  </a:lnTo>
                  <a:lnTo>
                    <a:pt x="845344" y="720519"/>
                  </a:lnTo>
                  <a:lnTo>
                    <a:pt x="868493" y="682416"/>
                  </a:lnTo>
                  <a:lnTo>
                    <a:pt x="887953" y="642019"/>
                  </a:lnTo>
                  <a:lnTo>
                    <a:pt x="903493" y="599560"/>
                  </a:lnTo>
                  <a:lnTo>
                    <a:pt x="914881" y="555271"/>
                  </a:lnTo>
                  <a:lnTo>
                    <a:pt x="921884" y="509385"/>
                  </a:lnTo>
                  <a:lnTo>
                    <a:pt x="924270" y="462135"/>
                  </a:lnTo>
                  <a:lnTo>
                    <a:pt x="921884" y="414884"/>
                  </a:lnTo>
                  <a:lnTo>
                    <a:pt x="914881" y="368998"/>
                  </a:lnTo>
                  <a:lnTo>
                    <a:pt x="903493" y="324710"/>
                  </a:lnTo>
                  <a:lnTo>
                    <a:pt x="887953" y="282251"/>
                  </a:lnTo>
                  <a:lnTo>
                    <a:pt x="868493" y="241853"/>
                  </a:lnTo>
                  <a:lnTo>
                    <a:pt x="845344" y="203750"/>
                  </a:lnTo>
                  <a:lnTo>
                    <a:pt x="818740" y="168174"/>
                  </a:lnTo>
                  <a:lnTo>
                    <a:pt x="788913" y="135356"/>
                  </a:lnTo>
                  <a:lnTo>
                    <a:pt x="756095" y="105529"/>
                  </a:lnTo>
                  <a:lnTo>
                    <a:pt x="720519" y="78925"/>
                  </a:lnTo>
                  <a:lnTo>
                    <a:pt x="682415" y="55777"/>
                  </a:lnTo>
                  <a:lnTo>
                    <a:pt x="642018" y="36316"/>
                  </a:lnTo>
                  <a:lnTo>
                    <a:pt x="599559" y="20776"/>
                  </a:lnTo>
                  <a:lnTo>
                    <a:pt x="555271" y="9388"/>
                  </a:lnTo>
                  <a:lnTo>
                    <a:pt x="509385" y="2385"/>
                  </a:lnTo>
                  <a:lnTo>
                    <a:pt x="462134" y="0"/>
                  </a:lnTo>
                  <a:close/>
                </a:path>
              </a:pathLst>
            </a:custGeom>
            <a:solidFill>
              <a:srgbClr val="2F4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9B42D13-E74D-4940-A012-5446A047D4B7}"/>
                </a:ext>
              </a:extLst>
            </p:cNvPr>
            <p:cNvSpPr/>
            <p:nvPr/>
          </p:nvSpPr>
          <p:spPr>
            <a:xfrm>
              <a:off x="462115" y="3012682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60" h="924560">
                  <a:moveTo>
                    <a:pt x="0" y="462134"/>
                  </a:moveTo>
                  <a:lnTo>
                    <a:pt x="2385" y="414884"/>
                  </a:lnTo>
                  <a:lnTo>
                    <a:pt x="9388" y="368998"/>
                  </a:lnTo>
                  <a:lnTo>
                    <a:pt x="20776" y="324710"/>
                  </a:lnTo>
                  <a:lnTo>
                    <a:pt x="36316" y="282251"/>
                  </a:lnTo>
                  <a:lnTo>
                    <a:pt x="55777" y="241853"/>
                  </a:lnTo>
                  <a:lnTo>
                    <a:pt x="78925" y="203750"/>
                  </a:lnTo>
                  <a:lnTo>
                    <a:pt x="105529" y="168174"/>
                  </a:lnTo>
                  <a:lnTo>
                    <a:pt x="135356" y="135356"/>
                  </a:lnTo>
                  <a:lnTo>
                    <a:pt x="168174" y="105529"/>
                  </a:lnTo>
                  <a:lnTo>
                    <a:pt x="203750" y="78925"/>
                  </a:lnTo>
                  <a:lnTo>
                    <a:pt x="241853" y="55777"/>
                  </a:lnTo>
                  <a:lnTo>
                    <a:pt x="282251" y="36316"/>
                  </a:lnTo>
                  <a:lnTo>
                    <a:pt x="324710" y="20776"/>
                  </a:lnTo>
                  <a:lnTo>
                    <a:pt x="368998" y="9388"/>
                  </a:lnTo>
                  <a:lnTo>
                    <a:pt x="414884" y="2385"/>
                  </a:lnTo>
                  <a:lnTo>
                    <a:pt x="462134" y="0"/>
                  </a:lnTo>
                  <a:lnTo>
                    <a:pt x="509385" y="2385"/>
                  </a:lnTo>
                  <a:lnTo>
                    <a:pt x="555271" y="9388"/>
                  </a:lnTo>
                  <a:lnTo>
                    <a:pt x="599559" y="20776"/>
                  </a:lnTo>
                  <a:lnTo>
                    <a:pt x="642018" y="36316"/>
                  </a:lnTo>
                  <a:lnTo>
                    <a:pt x="682415" y="55777"/>
                  </a:lnTo>
                  <a:lnTo>
                    <a:pt x="720518" y="78925"/>
                  </a:lnTo>
                  <a:lnTo>
                    <a:pt x="756095" y="105529"/>
                  </a:lnTo>
                  <a:lnTo>
                    <a:pt x="788913" y="135356"/>
                  </a:lnTo>
                  <a:lnTo>
                    <a:pt x="818740" y="168174"/>
                  </a:lnTo>
                  <a:lnTo>
                    <a:pt x="845344" y="203750"/>
                  </a:lnTo>
                  <a:lnTo>
                    <a:pt x="868492" y="241853"/>
                  </a:lnTo>
                  <a:lnTo>
                    <a:pt x="887952" y="282251"/>
                  </a:lnTo>
                  <a:lnTo>
                    <a:pt x="903492" y="324710"/>
                  </a:lnTo>
                  <a:lnTo>
                    <a:pt x="914880" y="368998"/>
                  </a:lnTo>
                  <a:lnTo>
                    <a:pt x="921883" y="414884"/>
                  </a:lnTo>
                  <a:lnTo>
                    <a:pt x="924269" y="462134"/>
                  </a:lnTo>
                  <a:lnTo>
                    <a:pt x="921883" y="509385"/>
                  </a:lnTo>
                  <a:lnTo>
                    <a:pt x="914880" y="555271"/>
                  </a:lnTo>
                  <a:lnTo>
                    <a:pt x="903492" y="599559"/>
                  </a:lnTo>
                  <a:lnTo>
                    <a:pt x="887952" y="642018"/>
                  </a:lnTo>
                  <a:lnTo>
                    <a:pt x="868492" y="682415"/>
                  </a:lnTo>
                  <a:lnTo>
                    <a:pt x="845344" y="720518"/>
                  </a:lnTo>
                  <a:lnTo>
                    <a:pt x="818740" y="756095"/>
                  </a:lnTo>
                  <a:lnTo>
                    <a:pt x="788913" y="788913"/>
                  </a:lnTo>
                  <a:lnTo>
                    <a:pt x="756095" y="818740"/>
                  </a:lnTo>
                  <a:lnTo>
                    <a:pt x="720518" y="845344"/>
                  </a:lnTo>
                  <a:lnTo>
                    <a:pt x="682415" y="868492"/>
                  </a:lnTo>
                  <a:lnTo>
                    <a:pt x="642018" y="887952"/>
                  </a:lnTo>
                  <a:lnTo>
                    <a:pt x="599559" y="903493"/>
                  </a:lnTo>
                  <a:lnTo>
                    <a:pt x="555271" y="914880"/>
                  </a:lnTo>
                  <a:lnTo>
                    <a:pt x="509385" y="921883"/>
                  </a:lnTo>
                  <a:lnTo>
                    <a:pt x="462134" y="924269"/>
                  </a:lnTo>
                  <a:lnTo>
                    <a:pt x="414884" y="921883"/>
                  </a:lnTo>
                  <a:lnTo>
                    <a:pt x="368998" y="914880"/>
                  </a:lnTo>
                  <a:lnTo>
                    <a:pt x="324710" y="903493"/>
                  </a:lnTo>
                  <a:lnTo>
                    <a:pt x="282251" y="887952"/>
                  </a:lnTo>
                  <a:lnTo>
                    <a:pt x="241853" y="868492"/>
                  </a:lnTo>
                  <a:lnTo>
                    <a:pt x="203750" y="845344"/>
                  </a:lnTo>
                  <a:lnTo>
                    <a:pt x="168174" y="818740"/>
                  </a:lnTo>
                  <a:lnTo>
                    <a:pt x="135356" y="788913"/>
                  </a:lnTo>
                  <a:lnTo>
                    <a:pt x="105529" y="756095"/>
                  </a:lnTo>
                  <a:lnTo>
                    <a:pt x="78925" y="720518"/>
                  </a:lnTo>
                  <a:lnTo>
                    <a:pt x="55777" y="682415"/>
                  </a:lnTo>
                  <a:lnTo>
                    <a:pt x="36316" y="642018"/>
                  </a:lnTo>
                  <a:lnTo>
                    <a:pt x="20776" y="599559"/>
                  </a:lnTo>
                  <a:lnTo>
                    <a:pt x="9388" y="555271"/>
                  </a:lnTo>
                  <a:lnTo>
                    <a:pt x="2385" y="509385"/>
                  </a:lnTo>
                  <a:lnTo>
                    <a:pt x="0" y="46213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295AAC9E-F03B-4BC3-A2A3-5DD727D5118F}"/>
              </a:ext>
            </a:extLst>
          </p:cNvPr>
          <p:cNvSpPr txBox="1"/>
          <p:nvPr/>
        </p:nvSpPr>
        <p:spPr>
          <a:xfrm>
            <a:off x="604107" y="3379566"/>
            <a:ext cx="647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Agreement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9B69B6BE-C27E-4D53-984F-6471D9760DC9}"/>
              </a:ext>
            </a:extLst>
          </p:cNvPr>
          <p:cNvSpPr/>
          <p:nvPr/>
        </p:nvSpPr>
        <p:spPr>
          <a:xfrm>
            <a:off x="3512202" y="3382389"/>
            <a:ext cx="1386840" cy="925194"/>
          </a:xfrm>
          <a:custGeom>
            <a:avLst/>
            <a:gdLst/>
            <a:ahLst/>
            <a:cxnLst/>
            <a:rect l="l" t="t" r="r" b="b"/>
            <a:pathLst>
              <a:path w="1386839" h="925195">
                <a:moveTo>
                  <a:pt x="1386403" y="0"/>
                </a:moveTo>
                <a:lnTo>
                  <a:pt x="0" y="0"/>
                </a:lnTo>
                <a:lnTo>
                  <a:pt x="0" y="924730"/>
                </a:lnTo>
                <a:lnTo>
                  <a:pt x="1386403" y="924730"/>
                </a:lnTo>
                <a:lnTo>
                  <a:pt x="1386403" y="0"/>
                </a:lnTo>
                <a:close/>
              </a:path>
            </a:pathLst>
          </a:custGeom>
          <a:solidFill>
            <a:srgbClr val="D6D8DB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DA9527A1-AFC5-4E38-958C-F6FE84F96D52}"/>
              </a:ext>
            </a:extLst>
          </p:cNvPr>
          <p:cNvSpPr txBox="1"/>
          <p:nvPr/>
        </p:nvSpPr>
        <p:spPr>
          <a:xfrm>
            <a:off x="3512202" y="3382389"/>
            <a:ext cx="1386840" cy="925194"/>
          </a:xfrm>
          <a:prstGeom prst="rect">
            <a:avLst/>
          </a:prstGeom>
          <a:ln w="25399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21615" marR="160020">
              <a:lnSpc>
                <a:spcPct val="87100"/>
              </a:lnSpc>
            </a:pP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Use Club  </a:t>
            </a:r>
            <a:r>
              <a:rPr sz="1100" spc="-45" dirty="0">
                <a:solidFill>
                  <a:srgbClr val="132E3E"/>
                </a:solidFill>
                <a:latin typeface="Arial"/>
                <a:cs typeface="Arial"/>
              </a:rPr>
              <a:t>T</a:t>
            </a: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roubleshooting  Guide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A1E55397-2F3A-4957-A022-04F8467C2703}"/>
              </a:ext>
            </a:extLst>
          </p:cNvPr>
          <p:cNvSpPr txBox="1"/>
          <p:nvPr/>
        </p:nvSpPr>
        <p:spPr>
          <a:xfrm>
            <a:off x="3512202" y="4307120"/>
            <a:ext cx="1386840" cy="925194"/>
          </a:xfrm>
          <a:prstGeom prst="rect">
            <a:avLst/>
          </a:prstGeom>
          <a:solidFill>
            <a:srgbClr val="D6D8DB">
              <a:alpha val="90199"/>
            </a:srgbClr>
          </a:solidFill>
          <a:ln w="253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221615" marR="69850">
              <a:lnSpc>
                <a:spcPts val="1100"/>
              </a:lnSpc>
            </a:pP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Conduct  Moments of</a:t>
            </a:r>
            <a:r>
              <a:rPr sz="1100" spc="-114" dirty="0">
                <a:solidFill>
                  <a:srgbClr val="132E3E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32E3E"/>
                </a:solidFill>
                <a:latin typeface="Arial"/>
                <a:cs typeface="Arial"/>
              </a:rPr>
              <a:t>Truth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FD2D4607-7CD9-443C-96CB-398623958B3E}"/>
              </a:ext>
            </a:extLst>
          </p:cNvPr>
          <p:cNvGrpSpPr/>
          <p:nvPr/>
        </p:nvGrpSpPr>
        <p:grpSpPr>
          <a:xfrm>
            <a:off x="2760087" y="2999982"/>
            <a:ext cx="949960" cy="949960"/>
            <a:chOff x="2760087" y="2999982"/>
            <a:chExt cx="949960" cy="94996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AF8DB1D8-E2A0-4A11-8973-C03B3D4C0BE5}"/>
                </a:ext>
              </a:extLst>
            </p:cNvPr>
            <p:cNvSpPr/>
            <p:nvPr/>
          </p:nvSpPr>
          <p:spPr>
            <a:xfrm>
              <a:off x="2772787" y="3012682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60" h="924560">
                  <a:moveTo>
                    <a:pt x="462135" y="0"/>
                  </a:moveTo>
                  <a:lnTo>
                    <a:pt x="414884" y="2385"/>
                  </a:lnTo>
                  <a:lnTo>
                    <a:pt x="368999" y="9388"/>
                  </a:lnTo>
                  <a:lnTo>
                    <a:pt x="324710" y="20776"/>
                  </a:lnTo>
                  <a:lnTo>
                    <a:pt x="282251" y="36316"/>
                  </a:lnTo>
                  <a:lnTo>
                    <a:pt x="241854" y="55777"/>
                  </a:lnTo>
                  <a:lnTo>
                    <a:pt x="203751" y="78925"/>
                  </a:lnTo>
                  <a:lnTo>
                    <a:pt x="168174" y="105529"/>
                  </a:lnTo>
                  <a:lnTo>
                    <a:pt x="135356" y="135356"/>
                  </a:lnTo>
                  <a:lnTo>
                    <a:pt x="105529" y="168174"/>
                  </a:lnTo>
                  <a:lnTo>
                    <a:pt x="78925" y="203750"/>
                  </a:lnTo>
                  <a:lnTo>
                    <a:pt x="55777" y="241853"/>
                  </a:lnTo>
                  <a:lnTo>
                    <a:pt x="36316" y="282251"/>
                  </a:lnTo>
                  <a:lnTo>
                    <a:pt x="20776" y="324710"/>
                  </a:lnTo>
                  <a:lnTo>
                    <a:pt x="9388" y="368998"/>
                  </a:lnTo>
                  <a:lnTo>
                    <a:pt x="2385" y="414884"/>
                  </a:lnTo>
                  <a:lnTo>
                    <a:pt x="0" y="462135"/>
                  </a:lnTo>
                  <a:lnTo>
                    <a:pt x="2385" y="509385"/>
                  </a:lnTo>
                  <a:lnTo>
                    <a:pt x="9388" y="555271"/>
                  </a:lnTo>
                  <a:lnTo>
                    <a:pt x="20776" y="599560"/>
                  </a:lnTo>
                  <a:lnTo>
                    <a:pt x="36316" y="642019"/>
                  </a:lnTo>
                  <a:lnTo>
                    <a:pt x="55777" y="682416"/>
                  </a:lnTo>
                  <a:lnTo>
                    <a:pt x="78925" y="720519"/>
                  </a:lnTo>
                  <a:lnTo>
                    <a:pt x="105529" y="756096"/>
                  </a:lnTo>
                  <a:lnTo>
                    <a:pt x="135356" y="788914"/>
                  </a:lnTo>
                  <a:lnTo>
                    <a:pt x="168174" y="818741"/>
                  </a:lnTo>
                  <a:lnTo>
                    <a:pt x="203751" y="845345"/>
                  </a:lnTo>
                  <a:lnTo>
                    <a:pt x="241854" y="868493"/>
                  </a:lnTo>
                  <a:lnTo>
                    <a:pt x="282251" y="887953"/>
                  </a:lnTo>
                  <a:lnTo>
                    <a:pt x="324710" y="903493"/>
                  </a:lnTo>
                  <a:lnTo>
                    <a:pt x="368999" y="914881"/>
                  </a:lnTo>
                  <a:lnTo>
                    <a:pt x="414884" y="921884"/>
                  </a:lnTo>
                  <a:lnTo>
                    <a:pt x="462135" y="924270"/>
                  </a:lnTo>
                  <a:lnTo>
                    <a:pt x="509385" y="921884"/>
                  </a:lnTo>
                  <a:lnTo>
                    <a:pt x="555271" y="914881"/>
                  </a:lnTo>
                  <a:lnTo>
                    <a:pt x="599560" y="903493"/>
                  </a:lnTo>
                  <a:lnTo>
                    <a:pt x="642019" y="887953"/>
                  </a:lnTo>
                  <a:lnTo>
                    <a:pt x="682416" y="868493"/>
                  </a:lnTo>
                  <a:lnTo>
                    <a:pt x="720519" y="845345"/>
                  </a:lnTo>
                  <a:lnTo>
                    <a:pt x="756096" y="818741"/>
                  </a:lnTo>
                  <a:lnTo>
                    <a:pt x="788914" y="788914"/>
                  </a:lnTo>
                  <a:lnTo>
                    <a:pt x="818741" y="756096"/>
                  </a:lnTo>
                  <a:lnTo>
                    <a:pt x="845345" y="720519"/>
                  </a:lnTo>
                  <a:lnTo>
                    <a:pt x="868493" y="682416"/>
                  </a:lnTo>
                  <a:lnTo>
                    <a:pt x="887953" y="642019"/>
                  </a:lnTo>
                  <a:lnTo>
                    <a:pt x="903493" y="599560"/>
                  </a:lnTo>
                  <a:lnTo>
                    <a:pt x="914881" y="555271"/>
                  </a:lnTo>
                  <a:lnTo>
                    <a:pt x="921884" y="509385"/>
                  </a:lnTo>
                  <a:lnTo>
                    <a:pt x="924270" y="462135"/>
                  </a:lnTo>
                  <a:lnTo>
                    <a:pt x="921884" y="414884"/>
                  </a:lnTo>
                  <a:lnTo>
                    <a:pt x="914881" y="368998"/>
                  </a:lnTo>
                  <a:lnTo>
                    <a:pt x="903493" y="324710"/>
                  </a:lnTo>
                  <a:lnTo>
                    <a:pt x="887953" y="282251"/>
                  </a:lnTo>
                  <a:lnTo>
                    <a:pt x="868493" y="241853"/>
                  </a:lnTo>
                  <a:lnTo>
                    <a:pt x="845345" y="203750"/>
                  </a:lnTo>
                  <a:lnTo>
                    <a:pt x="818741" y="168174"/>
                  </a:lnTo>
                  <a:lnTo>
                    <a:pt x="788914" y="135356"/>
                  </a:lnTo>
                  <a:lnTo>
                    <a:pt x="756096" y="105529"/>
                  </a:lnTo>
                  <a:lnTo>
                    <a:pt x="720519" y="78925"/>
                  </a:lnTo>
                  <a:lnTo>
                    <a:pt x="682416" y="55777"/>
                  </a:lnTo>
                  <a:lnTo>
                    <a:pt x="642019" y="36316"/>
                  </a:lnTo>
                  <a:lnTo>
                    <a:pt x="599560" y="20776"/>
                  </a:lnTo>
                  <a:lnTo>
                    <a:pt x="555271" y="9388"/>
                  </a:lnTo>
                  <a:lnTo>
                    <a:pt x="509385" y="2385"/>
                  </a:lnTo>
                  <a:lnTo>
                    <a:pt x="462135" y="0"/>
                  </a:lnTo>
                  <a:close/>
                </a:path>
              </a:pathLst>
            </a:custGeom>
            <a:solidFill>
              <a:srgbClr val="536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B153CE55-3680-43C6-9123-8FF08CF991D8}"/>
                </a:ext>
              </a:extLst>
            </p:cNvPr>
            <p:cNvSpPr/>
            <p:nvPr/>
          </p:nvSpPr>
          <p:spPr>
            <a:xfrm>
              <a:off x="2772787" y="3012682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60" h="924560">
                  <a:moveTo>
                    <a:pt x="0" y="462134"/>
                  </a:moveTo>
                  <a:lnTo>
                    <a:pt x="2385" y="414884"/>
                  </a:lnTo>
                  <a:lnTo>
                    <a:pt x="9388" y="368998"/>
                  </a:lnTo>
                  <a:lnTo>
                    <a:pt x="20776" y="324710"/>
                  </a:lnTo>
                  <a:lnTo>
                    <a:pt x="36316" y="282251"/>
                  </a:lnTo>
                  <a:lnTo>
                    <a:pt x="55777" y="241853"/>
                  </a:lnTo>
                  <a:lnTo>
                    <a:pt x="78925" y="203750"/>
                  </a:lnTo>
                  <a:lnTo>
                    <a:pt x="105529" y="168174"/>
                  </a:lnTo>
                  <a:lnTo>
                    <a:pt x="135356" y="135356"/>
                  </a:lnTo>
                  <a:lnTo>
                    <a:pt x="168174" y="105529"/>
                  </a:lnTo>
                  <a:lnTo>
                    <a:pt x="203750" y="78925"/>
                  </a:lnTo>
                  <a:lnTo>
                    <a:pt x="241853" y="55777"/>
                  </a:lnTo>
                  <a:lnTo>
                    <a:pt x="282251" y="36316"/>
                  </a:lnTo>
                  <a:lnTo>
                    <a:pt x="324710" y="20776"/>
                  </a:lnTo>
                  <a:lnTo>
                    <a:pt x="368998" y="9388"/>
                  </a:lnTo>
                  <a:lnTo>
                    <a:pt x="414884" y="2385"/>
                  </a:lnTo>
                  <a:lnTo>
                    <a:pt x="462134" y="0"/>
                  </a:lnTo>
                  <a:lnTo>
                    <a:pt x="509385" y="2385"/>
                  </a:lnTo>
                  <a:lnTo>
                    <a:pt x="555271" y="9388"/>
                  </a:lnTo>
                  <a:lnTo>
                    <a:pt x="599559" y="20776"/>
                  </a:lnTo>
                  <a:lnTo>
                    <a:pt x="642018" y="36316"/>
                  </a:lnTo>
                  <a:lnTo>
                    <a:pt x="682415" y="55777"/>
                  </a:lnTo>
                  <a:lnTo>
                    <a:pt x="720518" y="78925"/>
                  </a:lnTo>
                  <a:lnTo>
                    <a:pt x="756095" y="105529"/>
                  </a:lnTo>
                  <a:lnTo>
                    <a:pt x="788913" y="135356"/>
                  </a:lnTo>
                  <a:lnTo>
                    <a:pt x="818740" y="168174"/>
                  </a:lnTo>
                  <a:lnTo>
                    <a:pt x="845344" y="203750"/>
                  </a:lnTo>
                  <a:lnTo>
                    <a:pt x="868492" y="241853"/>
                  </a:lnTo>
                  <a:lnTo>
                    <a:pt x="887952" y="282251"/>
                  </a:lnTo>
                  <a:lnTo>
                    <a:pt x="903493" y="324710"/>
                  </a:lnTo>
                  <a:lnTo>
                    <a:pt x="914880" y="368998"/>
                  </a:lnTo>
                  <a:lnTo>
                    <a:pt x="921883" y="414884"/>
                  </a:lnTo>
                  <a:lnTo>
                    <a:pt x="924269" y="462134"/>
                  </a:lnTo>
                  <a:lnTo>
                    <a:pt x="921883" y="509385"/>
                  </a:lnTo>
                  <a:lnTo>
                    <a:pt x="914880" y="555271"/>
                  </a:lnTo>
                  <a:lnTo>
                    <a:pt x="903493" y="599559"/>
                  </a:lnTo>
                  <a:lnTo>
                    <a:pt x="887952" y="642018"/>
                  </a:lnTo>
                  <a:lnTo>
                    <a:pt x="868492" y="682415"/>
                  </a:lnTo>
                  <a:lnTo>
                    <a:pt x="845344" y="720518"/>
                  </a:lnTo>
                  <a:lnTo>
                    <a:pt x="818740" y="756095"/>
                  </a:lnTo>
                  <a:lnTo>
                    <a:pt x="788913" y="788913"/>
                  </a:lnTo>
                  <a:lnTo>
                    <a:pt x="756095" y="818740"/>
                  </a:lnTo>
                  <a:lnTo>
                    <a:pt x="720518" y="845344"/>
                  </a:lnTo>
                  <a:lnTo>
                    <a:pt x="682415" y="868492"/>
                  </a:lnTo>
                  <a:lnTo>
                    <a:pt x="642018" y="887952"/>
                  </a:lnTo>
                  <a:lnTo>
                    <a:pt x="599559" y="903493"/>
                  </a:lnTo>
                  <a:lnTo>
                    <a:pt x="555271" y="914880"/>
                  </a:lnTo>
                  <a:lnTo>
                    <a:pt x="509385" y="921883"/>
                  </a:lnTo>
                  <a:lnTo>
                    <a:pt x="462134" y="924269"/>
                  </a:lnTo>
                  <a:lnTo>
                    <a:pt x="414884" y="921883"/>
                  </a:lnTo>
                  <a:lnTo>
                    <a:pt x="368998" y="914880"/>
                  </a:lnTo>
                  <a:lnTo>
                    <a:pt x="324710" y="903493"/>
                  </a:lnTo>
                  <a:lnTo>
                    <a:pt x="282251" y="887952"/>
                  </a:lnTo>
                  <a:lnTo>
                    <a:pt x="241853" y="868492"/>
                  </a:lnTo>
                  <a:lnTo>
                    <a:pt x="203750" y="845344"/>
                  </a:lnTo>
                  <a:lnTo>
                    <a:pt x="168174" y="818740"/>
                  </a:lnTo>
                  <a:lnTo>
                    <a:pt x="135356" y="788913"/>
                  </a:lnTo>
                  <a:lnTo>
                    <a:pt x="105529" y="756095"/>
                  </a:lnTo>
                  <a:lnTo>
                    <a:pt x="78925" y="720518"/>
                  </a:lnTo>
                  <a:lnTo>
                    <a:pt x="55777" y="682415"/>
                  </a:lnTo>
                  <a:lnTo>
                    <a:pt x="36316" y="642018"/>
                  </a:lnTo>
                  <a:lnTo>
                    <a:pt x="20776" y="599559"/>
                  </a:lnTo>
                  <a:lnTo>
                    <a:pt x="9388" y="555271"/>
                  </a:lnTo>
                  <a:lnTo>
                    <a:pt x="2385" y="509385"/>
                  </a:lnTo>
                  <a:lnTo>
                    <a:pt x="0" y="46213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8">
            <a:extLst>
              <a:ext uri="{FF2B5EF4-FFF2-40B4-BE49-F238E27FC236}">
                <a16:creationId xmlns:a16="http://schemas.microsoft.com/office/drawing/2014/main" id="{34EB7BFC-EEA1-405D-BE11-51EEAEC87AA8}"/>
              </a:ext>
            </a:extLst>
          </p:cNvPr>
          <p:cNvSpPr txBox="1"/>
          <p:nvPr/>
        </p:nvSpPr>
        <p:spPr>
          <a:xfrm>
            <a:off x="2957103" y="3379566"/>
            <a:ext cx="562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Diagnose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" name="object 19">
            <a:extLst>
              <a:ext uri="{FF2B5EF4-FFF2-40B4-BE49-F238E27FC236}">
                <a16:creationId xmlns:a16="http://schemas.microsoft.com/office/drawing/2014/main" id="{2B3BDFCA-C1E3-4E58-82B7-6D74E5A77393}"/>
              </a:ext>
            </a:extLst>
          </p:cNvPr>
          <p:cNvGrpSpPr/>
          <p:nvPr/>
        </p:nvGrpSpPr>
        <p:grpSpPr>
          <a:xfrm>
            <a:off x="5810175" y="3369689"/>
            <a:ext cx="1412240" cy="950594"/>
            <a:chOff x="5810175" y="3369689"/>
            <a:chExt cx="1412240" cy="950594"/>
          </a:xfrm>
        </p:grpSpPr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61A6AB64-685A-4D54-9089-CCC21C7BC669}"/>
                </a:ext>
              </a:extLst>
            </p:cNvPr>
            <p:cNvSpPr/>
            <p:nvPr/>
          </p:nvSpPr>
          <p:spPr>
            <a:xfrm>
              <a:off x="5822875" y="3382389"/>
              <a:ext cx="1386840" cy="925194"/>
            </a:xfrm>
            <a:custGeom>
              <a:avLst/>
              <a:gdLst/>
              <a:ahLst/>
              <a:cxnLst/>
              <a:rect l="l" t="t" r="r" b="b"/>
              <a:pathLst>
                <a:path w="1386840" h="925195">
                  <a:moveTo>
                    <a:pt x="1386403" y="0"/>
                  </a:moveTo>
                  <a:lnTo>
                    <a:pt x="0" y="0"/>
                  </a:lnTo>
                  <a:lnTo>
                    <a:pt x="0" y="924730"/>
                  </a:lnTo>
                  <a:lnTo>
                    <a:pt x="1386403" y="924730"/>
                  </a:lnTo>
                  <a:lnTo>
                    <a:pt x="1386403" y="0"/>
                  </a:lnTo>
                  <a:close/>
                </a:path>
              </a:pathLst>
            </a:custGeom>
            <a:solidFill>
              <a:srgbClr val="D6D8DB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33858C06-C188-41F9-805C-10B331000B18}"/>
                </a:ext>
              </a:extLst>
            </p:cNvPr>
            <p:cNvSpPr/>
            <p:nvPr/>
          </p:nvSpPr>
          <p:spPr>
            <a:xfrm>
              <a:off x="5822875" y="3382389"/>
              <a:ext cx="1386840" cy="925194"/>
            </a:xfrm>
            <a:custGeom>
              <a:avLst/>
              <a:gdLst/>
              <a:ahLst/>
              <a:cxnLst/>
              <a:rect l="l" t="t" r="r" b="b"/>
              <a:pathLst>
                <a:path w="1386840" h="925195">
                  <a:moveTo>
                    <a:pt x="0" y="0"/>
                  </a:moveTo>
                  <a:lnTo>
                    <a:pt x="1386402" y="0"/>
                  </a:lnTo>
                  <a:lnTo>
                    <a:pt x="1386402" y="924730"/>
                  </a:lnTo>
                  <a:lnTo>
                    <a:pt x="0" y="92473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2">
            <a:extLst>
              <a:ext uri="{FF2B5EF4-FFF2-40B4-BE49-F238E27FC236}">
                <a16:creationId xmlns:a16="http://schemas.microsoft.com/office/drawing/2014/main" id="{FCDFC8B1-CBCB-4151-BF5C-3433003F4D8C}"/>
              </a:ext>
            </a:extLst>
          </p:cNvPr>
          <p:cNvSpPr txBox="1"/>
          <p:nvPr/>
        </p:nvSpPr>
        <p:spPr>
          <a:xfrm>
            <a:off x="6044699" y="3665811"/>
            <a:ext cx="859790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5080">
              <a:lnSpc>
                <a:spcPts val="1100"/>
              </a:lnSpc>
              <a:spcBef>
                <a:spcPts val="320"/>
              </a:spcBef>
            </a:pP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Create Club  Success</a:t>
            </a:r>
            <a:r>
              <a:rPr sz="1100" spc="-100" dirty="0">
                <a:solidFill>
                  <a:srgbClr val="132E3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Plan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606FFDCF-F526-4EF7-8AC5-26A67D3CDC0D}"/>
              </a:ext>
            </a:extLst>
          </p:cNvPr>
          <p:cNvSpPr txBox="1"/>
          <p:nvPr/>
        </p:nvSpPr>
        <p:spPr>
          <a:xfrm>
            <a:off x="5822875" y="4307120"/>
            <a:ext cx="1386840" cy="925194"/>
          </a:xfrm>
          <a:prstGeom prst="rect">
            <a:avLst/>
          </a:prstGeom>
          <a:solidFill>
            <a:srgbClr val="D6D8DB">
              <a:alpha val="90199"/>
            </a:srgbClr>
          </a:solidFill>
          <a:ln w="253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221615" marR="85090">
              <a:lnSpc>
                <a:spcPts val="1100"/>
              </a:lnSpc>
            </a:pP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Membership  Building</a:t>
            </a:r>
            <a:r>
              <a:rPr sz="1100" spc="-95" dirty="0">
                <a:solidFill>
                  <a:srgbClr val="132E3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Program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23E6142C-90F4-4839-83BF-11CA626EC63E}"/>
              </a:ext>
            </a:extLst>
          </p:cNvPr>
          <p:cNvSpPr txBox="1"/>
          <p:nvPr/>
        </p:nvSpPr>
        <p:spPr>
          <a:xfrm>
            <a:off x="5822875" y="5231852"/>
            <a:ext cx="1386840" cy="925194"/>
          </a:xfrm>
          <a:prstGeom prst="rect">
            <a:avLst/>
          </a:prstGeom>
          <a:solidFill>
            <a:srgbClr val="D6D8DB">
              <a:alpha val="90199"/>
            </a:srgbClr>
          </a:solidFill>
          <a:ln w="253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221615">
              <a:lnSpc>
                <a:spcPct val="100000"/>
              </a:lnSpc>
            </a:pP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Recognition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6" name="object 25">
            <a:extLst>
              <a:ext uri="{FF2B5EF4-FFF2-40B4-BE49-F238E27FC236}">
                <a16:creationId xmlns:a16="http://schemas.microsoft.com/office/drawing/2014/main" id="{3AD1BB23-D0C2-4CDD-B69C-0F46654DB20A}"/>
              </a:ext>
            </a:extLst>
          </p:cNvPr>
          <p:cNvGrpSpPr/>
          <p:nvPr/>
        </p:nvGrpSpPr>
        <p:grpSpPr>
          <a:xfrm>
            <a:off x="5070759" y="2999982"/>
            <a:ext cx="949960" cy="949960"/>
            <a:chOff x="5070759" y="2999982"/>
            <a:chExt cx="949960" cy="949960"/>
          </a:xfrm>
        </p:grpSpPr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7F3C7D91-E419-4DB8-9F7F-6E3B85248E36}"/>
                </a:ext>
              </a:extLst>
            </p:cNvPr>
            <p:cNvSpPr/>
            <p:nvPr/>
          </p:nvSpPr>
          <p:spPr>
            <a:xfrm>
              <a:off x="5083459" y="3012682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60" h="924560">
                  <a:moveTo>
                    <a:pt x="462135" y="0"/>
                  </a:moveTo>
                  <a:lnTo>
                    <a:pt x="414884" y="2385"/>
                  </a:lnTo>
                  <a:lnTo>
                    <a:pt x="368998" y="9388"/>
                  </a:lnTo>
                  <a:lnTo>
                    <a:pt x="324710" y="20776"/>
                  </a:lnTo>
                  <a:lnTo>
                    <a:pt x="282251" y="36316"/>
                  </a:lnTo>
                  <a:lnTo>
                    <a:pt x="241853" y="55777"/>
                  </a:lnTo>
                  <a:lnTo>
                    <a:pt x="203750" y="78925"/>
                  </a:lnTo>
                  <a:lnTo>
                    <a:pt x="168174" y="105529"/>
                  </a:lnTo>
                  <a:lnTo>
                    <a:pt x="135356" y="135356"/>
                  </a:lnTo>
                  <a:lnTo>
                    <a:pt x="105529" y="168174"/>
                  </a:lnTo>
                  <a:lnTo>
                    <a:pt x="78925" y="203750"/>
                  </a:lnTo>
                  <a:lnTo>
                    <a:pt x="55777" y="241853"/>
                  </a:lnTo>
                  <a:lnTo>
                    <a:pt x="36316" y="282251"/>
                  </a:lnTo>
                  <a:lnTo>
                    <a:pt x="20776" y="324710"/>
                  </a:lnTo>
                  <a:lnTo>
                    <a:pt x="9388" y="368998"/>
                  </a:lnTo>
                  <a:lnTo>
                    <a:pt x="2385" y="414884"/>
                  </a:lnTo>
                  <a:lnTo>
                    <a:pt x="0" y="462135"/>
                  </a:lnTo>
                  <a:lnTo>
                    <a:pt x="2385" y="509385"/>
                  </a:lnTo>
                  <a:lnTo>
                    <a:pt x="9388" y="555271"/>
                  </a:lnTo>
                  <a:lnTo>
                    <a:pt x="20776" y="599560"/>
                  </a:lnTo>
                  <a:lnTo>
                    <a:pt x="36316" y="642019"/>
                  </a:lnTo>
                  <a:lnTo>
                    <a:pt x="55777" y="682416"/>
                  </a:lnTo>
                  <a:lnTo>
                    <a:pt x="78925" y="720519"/>
                  </a:lnTo>
                  <a:lnTo>
                    <a:pt x="105529" y="756096"/>
                  </a:lnTo>
                  <a:lnTo>
                    <a:pt x="135356" y="788914"/>
                  </a:lnTo>
                  <a:lnTo>
                    <a:pt x="168174" y="818741"/>
                  </a:lnTo>
                  <a:lnTo>
                    <a:pt x="203750" y="845345"/>
                  </a:lnTo>
                  <a:lnTo>
                    <a:pt x="241853" y="868493"/>
                  </a:lnTo>
                  <a:lnTo>
                    <a:pt x="282251" y="887953"/>
                  </a:lnTo>
                  <a:lnTo>
                    <a:pt x="324710" y="903493"/>
                  </a:lnTo>
                  <a:lnTo>
                    <a:pt x="368998" y="914881"/>
                  </a:lnTo>
                  <a:lnTo>
                    <a:pt x="414884" y="921884"/>
                  </a:lnTo>
                  <a:lnTo>
                    <a:pt x="462135" y="924270"/>
                  </a:lnTo>
                  <a:lnTo>
                    <a:pt x="509385" y="921884"/>
                  </a:lnTo>
                  <a:lnTo>
                    <a:pt x="555271" y="914881"/>
                  </a:lnTo>
                  <a:lnTo>
                    <a:pt x="599559" y="903493"/>
                  </a:lnTo>
                  <a:lnTo>
                    <a:pt x="642018" y="887953"/>
                  </a:lnTo>
                  <a:lnTo>
                    <a:pt x="682415" y="868493"/>
                  </a:lnTo>
                  <a:lnTo>
                    <a:pt x="720519" y="845345"/>
                  </a:lnTo>
                  <a:lnTo>
                    <a:pt x="756095" y="818741"/>
                  </a:lnTo>
                  <a:lnTo>
                    <a:pt x="788913" y="788914"/>
                  </a:lnTo>
                  <a:lnTo>
                    <a:pt x="818740" y="756096"/>
                  </a:lnTo>
                  <a:lnTo>
                    <a:pt x="845344" y="720519"/>
                  </a:lnTo>
                  <a:lnTo>
                    <a:pt x="868493" y="682416"/>
                  </a:lnTo>
                  <a:lnTo>
                    <a:pt x="887953" y="642019"/>
                  </a:lnTo>
                  <a:lnTo>
                    <a:pt x="903493" y="599560"/>
                  </a:lnTo>
                  <a:lnTo>
                    <a:pt x="914881" y="555271"/>
                  </a:lnTo>
                  <a:lnTo>
                    <a:pt x="921884" y="509385"/>
                  </a:lnTo>
                  <a:lnTo>
                    <a:pt x="924270" y="462135"/>
                  </a:lnTo>
                  <a:lnTo>
                    <a:pt x="921884" y="414884"/>
                  </a:lnTo>
                  <a:lnTo>
                    <a:pt x="914881" y="368998"/>
                  </a:lnTo>
                  <a:lnTo>
                    <a:pt x="903493" y="324710"/>
                  </a:lnTo>
                  <a:lnTo>
                    <a:pt x="887953" y="282251"/>
                  </a:lnTo>
                  <a:lnTo>
                    <a:pt x="868493" y="241853"/>
                  </a:lnTo>
                  <a:lnTo>
                    <a:pt x="845344" y="203750"/>
                  </a:lnTo>
                  <a:lnTo>
                    <a:pt x="818740" y="168174"/>
                  </a:lnTo>
                  <a:lnTo>
                    <a:pt x="788913" y="135356"/>
                  </a:lnTo>
                  <a:lnTo>
                    <a:pt x="756095" y="105529"/>
                  </a:lnTo>
                  <a:lnTo>
                    <a:pt x="720519" y="78925"/>
                  </a:lnTo>
                  <a:lnTo>
                    <a:pt x="682415" y="55777"/>
                  </a:lnTo>
                  <a:lnTo>
                    <a:pt x="642018" y="36316"/>
                  </a:lnTo>
                  <a:lnTo>
                    <a:pt x="599559" y="20776"/>
                  </a:lnTo>
                  <a:lnTo>
                    <a:pt x="555271" y="9388"/>
                  </a:lnTo>
                  <a:lnTo>
                    <a:pt x="509385" y="2385"/>
                  </a:lnTo>
                  <a:lnTo>
                    <a:pt x="462135" y="0"/>
                  </a:lnTo>
                  <a:close/>
                </a:path>
              </a:pathLst>
            </a:custGeom>
            <a:solidFill>
              <a:srgbClr val="7A8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404F46BD-B745-497B-BD81-D72955E3ED5C}"/>
                </a:ext>
              </a:extLst>
            </p:cNvPr>
            <p:cNvSpPr/>
            <p:nvPr/>
          </p:nvSpPr>
          <p:spPr>
            <a:xfrm>
              <a:off x="5083459" y="3012682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60" h="924560">
                  <a:moveTo>
                    <a:pt x="0" y="462134"/>
                  </a:moveTo>
                  <a:lnTo>
                    <a:pt x="2385" y="414884"/>
                  </a:lnTo>
                  <a:lnTo>
                    <a:pt x="9388" y="368998"/>
                  </a:lnTo>
                  <a:lnTo>
                    <a:pt x="20776" y="324710"/>
                  </a:lnTo>
                  <a:lnTo>
                    <a:pt x="36316" y="282251"/>
                  </a:lnTo>
                  <a:lnTo>
                    <a:pt x="55777" y="241853"/>
                  </a:lnTo>
                  <a:lnTo>
                    <a:pt x="78925" y="203750"/>
                  </a:lnTo>
                  <a:lnTo>
                    <a:pt x="105529" y="168174"/>
                  </a:lnTo>
                  <a:lnTo>
                    <a:pt x="135356" y="135356"/>
                  </a:lnTo>
                  <a:lnTo>
                    <a:pt x="168174" y="105529"/>
                  </a:lnTo>
                  <a:lnTo>
                    <a:pt x="203750" y="78925"/>
                  </a:lnTo>
                  <a:lnTo>
                    <a:pt x="241853" y="55777"/>
                  </a:lnTo>
                  <a:lnTo>
                    <a:pt x="282251" y="36316"/>
                  </a:lnTo>
                  <a:lnTo>
                    <a:pt x="324710" y="20776"/>
                  </a:lnTo>
                  <a:lnTo>
                    <a:pt x="368998" y="9388"/>
                  </a:lnTo>
                  <a:lnTo>
                    <a:pt x="414884" y="2385"/>
                  </a:lnTo>
                  <a:lnTo>
                    <a:pt x="462134" y="0"/>
                  </a:lnTo>
                  <a:lnTo>
                    <a:pt x="509385" y="2385"/>
                  </a:lnTo>
                  <a:lnTo>
                    <a:pt x="555271" y="9388"/>
                  </a:lnTo>
                  <a:lnTo>
                    <a:pt x="599559" y="20776"/>
                  </a:lnTo>
                  <a:lnTo>
                    <a:pt x="642018" y="36316"/>
                  </a:lnTo>
                  <a:lnTo>
                    <a:pt x="682415" y="55777"/>
                  </a:lnTo>
                  <a:lnTo>
                    <a:pt x="720518" y="78925"/>
                  </a:lnTo>
                  <a:lnTo>
                    <a:pt x="756095" y="105529"/>
                  </a:lnTo>
                  <a:lnTo>
                    <a:pt x="788913" y="135356"/>
                  </a:lnTo>
                  <a:lnTo>
                    <a:pt x="818740" y="168174"/>
                  </a:lnTo>
                  <a:lnTo>
                    <a:pt x="845344" y="203750"/>
                  </a:lnTo>
                  <a:lnTo>
                    <a:pt x="868492" y="241853"/>
                  </a:lnTo>
                  <a:lnTo>
                    <a:pt x="887952" y="282251"/>
                  </a:lnTo>
                  <a:lnTo>
                    <a:pt x="903493" y="324710"/>
                  </a:lnTo>
                  <a:lnTo>
                    <a:pt x="914880" y="368998"/>
                  </a:lnTo>
                  <a:lnTo>
                    <a:pt x="921883" y="414884"/>
                  </a:lnTo>
                  <a:lnTo>
                    <a:pt x="924269" y="462134"/>
                  </a:lnTo>
                  <a:lnTo>
                    <a:pt x="921883" y="509385"/>
                  </a:lnTo>
                  <a:lnTo>
                    <a:pt x="914880" y="555271"/>
                  </a:lnTo>
                  <a:lnTo>
                    <a:pt x="903493" y="599559"/>
                  </a:lnTo>
                  <a:lnTo>
                    <a:pt x="887952" y="642018"/>
                  </a:lnTo>
                  <a:lnTo>
                    <a:pt x="868492" y="682415"/>
                  </a:lnTo>
                  <a:lnTo>
                    <a:pt x="845344" y="720518"/>
                  </a:lnTo>
                  <a:lnTo>
                    <a:pt x="818740" y="756095"/>
                  </a:lnTo>
                  <a:lnTo>
                    <a:pt x="788913" y="788913"/>
                  </a:lnTo>
                  <a:lnTo>
                    <a:pt x="756095" y="818740"/>
                  </a:lnTo>
                  <a:lnTo>
                    <a:pt x="720518" y="845344"/>
                  </a:lnTo>
                  <a:lnTo>
                    <a:pt x="682415" y="868492"/>
                  </a:lnTo>
                  <a:lnTo>
                    <a:pt x="642018" y="887952"/>
                  </a:lnTo>
                  <a:lnTo>
                    <a:pt x="599559" y="903493"/>
                  </a:lnTo>
                  <a:lnTo>
                    <a:pt x="555271" y="914880"/>
                  </a:lnTo>
                  <a:lnTo>
                    <a:pt x="509385" y="921883"/>
                  </a:lnTo>
                  <a:lnTo>
                    <a:pt x="462134" y="924269"/>
                  </a:lnTo>
                  <a:lnTo>
                    <a:pt x="414884" y="921883"/>
                  </a:lnTo>
                  <a:lnTo>
                    <a:pt x="368998" y="914880"/>
                  </a:lnTo>
                  <a:lnTo>
                    <a:pt x="324710" y="903493"/>
                  </a:lnTo>
                  <a:lnTo>
                    <a:pt x="282251" y="887952"/>
                  </a:lnTo>
                  <a:lnTo>
                    <a:pt x="241853" y="868492"/>
                  </a:lnTo>
                  <a:lnTo>
                    <a:pt x="203750" y="845344"/>
                  </a:lnTo>
                  <a:lnTo>
                    <a:pt x="168174" y="818740"/>
                  </a:lnTo>
                  <a:lnTo>
                    <a:pt x="135356" y="788913"/>
                  </a:lnTo>
                  <a:lnTo>
                    <a:pt x="105529" y="756095"/>
                  </a:lnTo>
                  <a:lnTo>
                    <a:pt x="78925" y="720518"/>
                  </a:lnTo>
                  <a:lnTo>
                    <a:pt x="55777" y="682415"/>
                  </a:lnTo>
                  <a:lnTo>
                    <a:pt x="36316" y="642018"/>
                  </a:lnTo>
                  <a:lnTo>
                    <a:pt x="20776" y="599559"/>
                  </a:lnTo>
                  <a:lnTo>
                    <a:pt x="9388" y="555271"/>
                  </a:lnTo>
                  <a:lnTo>
                    <a:pt x="2385" y="509385"/>
                  </a:lnTo>
                  <a:lnTo>
                    <a:pt x="0" y="46213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8">
            <a:extLst>
              <a:ext uri="{FF2B5EF4-FFF2-40B4-BE49-F238E27FC236}">
                <a16:creationId xmlns:a16="http://schemas.microsoft.com/office/drawing/2014/main" id="{0DF69754-AAE3-41E9-9291-93ED369107B8}"/>
              </a:ext>
            </a:extLst>
          </p:cNvPr>
          <p:cNvSpPr txBox="1"/>
          <p:nvPr/>
        </p:nvSpPr>
        <p:spPr>
          <a:xfrm>
            <a:off x="5214847" y="3379566"/>
            <a:ext cx="668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BAB6DB21-4A58-4D98-85EA-E3399CD52601}"/>
              </a:ext>
            </a:extLst>
          </p:cNvPr>
          <p:cNvSpPr/>
          <p:nvPr/>
        </p:nvSpPr>
        <p:spPr>
          <a:xfrm>
            <a:off x="8133547" y="3382389"/>
            <a:ext cx="1386840" cy="925194"/>
          </a:xfrm>
          <a:custGeom>
            <a:avLst/>
            <a:gdLst/>
            <a:ahLst/>
            <a:cxnLst/>
            <a:rect l="l" t="t" r="r" b="b"/>
            <a:pathLst>
              <a:path w="1386840" h="925195">
                <a:moveTo>
                  <a:pt x="1386403" y="0"/>
                </a:moveTo>
                <a:lnTo>
                  <a:pt x="0" y="0"/>
                </a:lnTo>
                <a:lnTo>
                  <a:pt x="0" y="924730"/>
                </a:lnTo>
                <a:lnTo>
                  <a:pt x="1386403" y="924730"/>
                </a:lnTo>
                <a:lnTo>
                  <a:pt x="1386403" y="0"/>
                </a:lnTo>
                <a:close/>
              </a:path>
            </a:pathLst>
          </a:custGeom>
          <a:solidFill>
            <a:srgbClr val="D6D8DB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4CF90CDC-FB08-4871-8CD6-C84F6F89D01F}"/>
              </a:ext>
            </a:extLst>
          </p:cNvPr>
          <p:cNvSpPr txBox="1"/>
          <p:nvPr/>
        </p:nvSpPr>
        <p:spPr>
          <a:xfrm>
            <a:off x="8133546" y="3382389"/>
            <a:ext cx="1386840" cy="925194"/>
          </a:xfrm>
          <a:prstGeom prst="rect">
            <a:avLst/>
          </a:prstGeom>
          <a:ln w="253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221615" marR="177800">
              <a:lnSpc>
                <a:spcPts val="1100"/>
              </a:lnSpc>
            </a:pP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Meet with Club  Leaders for</a:t>
            </a:r>
            <a:r>
              <a:rPr sz="1100" spc="-110" dirty="0">
                <a:solidFill>
                  <a:srgbClr val="132E3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1:1.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E2F37DF-EEA9-4E52-AC61-654AC3617B8F}"/>
              </a:ext>
            </a:extLst>
          </p:cNvPr>
          <p:cNvSpPr txBox="1"/>
          <p:nvPr/>
        </p:nvSpPr>
        <p:spPr>
          <a:xfrm>
            <a:off x="8133546" y="4307120"/>
            <a:ext cx="1386840" cy="925194"/>
          </a:xfrm>
          <a:prstGeom prst="rect">
            <a:avLst/>
          </a:prstGeom>
          <a:solidFill>
            <a:srgbClr val="D6D8DB">
              <a:alpha val="90199"/>
            </a:srgbClr>
          </a:solidFill>
          <a:ln w="253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221615" marR="76835">
              <a:lnSpc>
                <a:spcPts val="1100"/>
              </a:lnSpc>
            </a:pP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Support new</a:t>
            </a:r>
            <a:r>
              <a:rPr sz="1100" spc="-105" dirty="0">
                <a:solidFill>
                  <a:srgbClr val="132E3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32E3E"/>
                </a:solidFill>
                <a:latin typeface="Arial"/>
                <a:cs typeface="Arial"/>
              </a:rPr>
              <a:t>club  culture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3" name="object 32">
            <a:extLst>
              <a:ext uri="{FF2B5EF4-FFF2-40B4-BE49-F238E27FC236}">
                <a16:creationId xmlns:a16="http://schemas.microsoft.com/office/drawing/2014/main" id="{C91E6160-CF3F-4B1F-BE67-4AD4C8F7DB9D}"/>
              </a:ext>
            </a:extLst>
          </p:cNvPr>
          <p:cNvGrpSpPr/>
          <p:nvPr/>
        </p:nvGrpSpPr>
        <p:grpSpPr>
          <a:xfrm>
            <a:off x="7381431" y="2999982"/>
            <a:ext cx="949960" cy="949960"/>
            <a:chOff x="7381431" y="2999982"/>
            <a:chExt cx="949960" cy="949960"/>
          </a:xfrm>
        </p:grpSpPr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F4FBBCCA-6B29-479D-940A-CE63D1360434}"/>
                </a:ext>
              </a:extLst>
            </p:cNvPr>
            <p:cNvSpPr/>
            <p:nvPr/>
          </p:nvSpPr>
          <p:spPr>
            <a:xfrm>
              <a:off x="7394131" y="3012682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60">
                  <a:moveTo>
                    <a:pt x="462133" y="0"/>
                  </a:moveTo>
                  <a:lnTo>
                    <a:pt x="414883" y="2385"/>
                  </a:lnTo>
                  <a:lnTo>
                    <a:pt x="368997" y="9388"/>
                  </a:lnTo>
                  <a:lnTo>
                    <a:pt x="324709" y="20776"/>
                  </a:lnTo>
                  <a:lnTo>
                    <a:pt x="282250" y="36316"/>
                  </a:lnTo>
                  <a:lnTo>
                    <a:pt x="241853" y="55777"/>
                  </a:lnTo>
                  <a:lnTo>
                    <a:pt x="203750" y="78925"/>
                  </a:lnTo>
                  <a:lnTo>
                    <a:pt x="168173" y="105529"/>
                  </a:lnTo>
                  <a:lnTo>
                    <a:pt x="135355" y="135356"/>
                  </a:lnTo>
                  <a:lnTo>
                    <a:pt x="105528" y="168174"/>
                  </a:lnTo>
                  <a:lnTo>
                    <a:pt x="78925" y="203750"/>
                  </a:lnTo>
                  <a:lnTo>
                    <a:pt x="55777" y="241853"/>
                  </a:lnTo>
                  <a:lnTo>
                    <a:pt x="36316" y="282251"/>
                  </a:lnTo>
                  <a:lnTo>
                    <a:pt x="20776" y="324710"/>
                  </a:lnTo>
                  <a:lnTo>
                    <a:pt x="9388" y="368998"/>
                  </a:lnTo>
                  <a:lnTo>
                    <a:pt x="2385" y="414884"/>
                  </a:lnTo>
                  <a:lnTo>
                    <a:pt x="0" y="462135"/>
                  </a:lnTo>
                  <a:lnTo>
                    <a:pt x="2385" y="509385"/>
                  </a:lnTo>
                  <a:lnTo>
                    <a:pt x="9388" y="555271"/>
                  </a:lnTo>
                  <a:lnTo>
                    <a:pt x="20776" y="599560"/>
                  </a:lnTo>
                  <a:lnTo>
                    <a:pt x="36316" y="642019"/>
                  </a:lnTo>
                  <a:lnTo>
                    <a:pt x="55777" y="682416"/>
                  </a:lnTo>
                  <a:lnTo>
                    <a:pt x="78925" y="720519"/>
                  </a:lnTo>
                  <a:lnTo>
                    <a:pt x="105528" y="756096"/>
                  </a:lnTo>
                  <a:lnTo>
                    <a:pt x="135355" y="788914"/>
                  </a:lnTo>
                  <a:lnTo>
                    <a:pt x="168173" y="818741"/>
                  </a:lnTo>
                  <a:lnTo>
                    <a:pt x="203750" y="845345"/>
                  </a:lnTo>
                  <a:lnTo>
                    <a:pt x="241853" y="868493"/>
                  </a:lnTo>
                  <a:lnTo>
                    <a:pt x="282250" y="887953"/>
                  </a:lnTo>
                  <a:lnTo>
                    <a:pt x="324709" y="903493"/>
                  </a:lnTo>
                  <a:lnTo>
                    <a:pt x="368997" y="914881"/>
                  </a:lnTo>
                  <a:lnTo>
                    <a:pt x="414883" y="921884"/>
                  </a:lnTo>
                  <a:lnTo>
                    <a:pt x="462133" y="924270"/>
                  </a:lnTo>
                  <a:lnTo>
                    <a:pt x="509384" y="921884"/>
                  </a:lnTo>
                  <a:lnTo>
                    <a:pt x="555270" y="914881"/>
                  </a:lnTo>
                  <a:lnTo>
                    <a:pt x="599558" y="903493"/>
                  </a:lnTo>
                  <a:lnTo>
                    <a:pt x="642018" y="887953"/>
                  </a:lnTo>
                  <a:lnTo>
                    <a:pt x="682415" y="868493"/>
                  </a:lnTo>
                  <a:lnTo>
                    <a:pt x="720518" y="845345"/>
                  </a:lnTo>
                  <a:lnTo>
                    <a:pt x="756095" y="818741"/>
                  </a:lnTo>
                  <a:lnTo>
                    <a:pt x="788913" y="788914"/>
                  </a:lnTo>
                  <a:lnTo>
                    <a:pt x="818740" y="756096"/>
                  </a:lnTo>
                  <a:lnTo>
                    <a:pt x="845343" y="720519"/>
                  </a:lnTo>
                  <a:lnTo>
                    <a:pt x="868492" y="682416"/>
                  </a:lnTo>
                  <a:lnTo>
                    <a:pt x="887952" y="642019"/>
                  </a:lnTo>
                  <a:lnTo>
                    <a:pt x="903492" y="599560"/>
                  </a:lnTo>
                  <a:lnTo>
                    <a:pt x="914880" y="555271"/>
                  </a:lnTo>
                  <a:lnTo>
                    <a:pt x="921883" y="509385"/>
                  </a:lnTo>
                  <a:lnTo>
                    <a:pt x="924269" y="462135"/>
                  </a:lnTo>
                  <a:lnTo>
                    <a:pt x="921883" y="414884"/>
                  </a:lnTo>
                  <a:lnTo>
                    <a:pt x="914880" y="368998"/>
                  </a:lnTo>
                  <a:lnTo>
                    <a:pt x="903492" y="324710"/>
                  </a:lnTo>
                  <a:lnTo>
                    <a:pt x="887952" y="282251"/>
                  </a:lnTo>
                  <a:lnTo>
                    <a:pt x="868492" y="241853"/>
                  </a:lnTo>
                  <a:lnTo>
                    <a:pt x="845343" y="203750"/>
                  </a:lnTo>
                  <a:lnTo>
                    <a:pt x="818740" y="168174"/>
                  </a:lnTo>
                  <a:lnTo>
                    <a:pt x="788913" y="135356"/>
                  </a:lnTo>
                  <a:lnTo>
                    <a:pt x="756095" y="105529"/>
                  </a:lnTo>
                  <a:lnTo>
                    <a:pt x="720518" y="78925"/>
                  </a:lnTo>
                  <a:lnTo>
                    <a:pt x="682415" y="55777"/>
                  </a:lnTo>
                  <a:lnTo>
                    <a:pt x="642018" y="36316"/>
                  </a:lnTo>
                  <a:lnTo>
                    <a:pt x="599558" y="20776"/>
                  </a:lnTo>
                  <a:lnTo>
                    <a:pt x="555270" y="9388"/>
                  </a:lnTo>
                  <a:lnTo>
                    <a:pt x="509384" y="2385"/>
                  </a:lnTo>
                  <a:lnTo>
                    <a:pt x="462133" y="0"/>
                  </a:lnTo>
                  <a:close/>
                </a:path>
              </a:pathLst>
            </a:custGeom>
            <a:solidFill>
              <a:srgbClr val="A8A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1A40D3EF-5633-4637-BBA4-1B9236FA4FA1}"/>
                </a:ext>
              </a:extLst>
            </p:cNvPr>
            <p:cNvSpPr/>
            <p:nvPr/>
          </p:nvSpPr>
          <p:spPr>
            <a:xfrm>
              <a:off x="7394131" y="3012682"/>
              <a:ext cx="924560" cy="924560"/>
            </a:xfrm>
            <a:custGeom>
              <a:avLst/>
              <a:gdLst/>
              <a:ahLst/>
              <a:cxnLst/>
              <a:rect l="l" t="t" r="r" b="b"/>
              <a:pathLst>
                <a:path w="924559" h="924560">
                  <a:moveTo>
                    <a:pt x="0" y="462134"/>
                  </a:moveTo>
                  <a:lnTo>
                    <a:pt x="2385" y="414884"/>
                  </a:lnTo>
                  <a:lnTo>
                    <a:pt x="9388" y="368998"/>
                  </a:lnTo>
                  <a:lnTo>
                    <a:pt x="20776" y="324710"/>
                  </a:lnTo>
                  <a:lnTo>
                    <a:pt x="36316" y="282251"/>
                  </a:lnTo>
                  <a:lnTo>
                    <a:pt x="55777" y="241853"/>
                  </a:lnTo>
                  <a:lnTo>
                    <a:pt x="78925" y="203750"/>
                  </a:lnTo>
                  <a:lnTo>
                    <a:pt x="105529" y="168174"/>
                  </a:lnTo>
                  <a:lnTo>
                    <a:pt x="135356" y="135356"/>
                  </a:lnTo>
                  <a:lnTo>
                    <a:pt x="168174" y="105529"/>
                  </a:lnTo>
                  <a:lnTo>
                    <a:pt x="203750" y="78925"/>
                  </a:lnTo>
                  <a:lnTo>
                    <a:pt x="241853" y="55777"/>
                  </a:lnTo>
                  <a:lnTo>
                    <a:pt x="282251" y="36316"/>
                  </a:lnTo>
                  <a:lnTo>
                    <a:pt x="324710" y="20776"/>
                  </a:lnTo>
                  <a:lnTo>
                    <a:pt x="368998" y="9388"/>
                  </a:lnTo>
                  <a:lnTo>
                    <a:pt x="414884" y="2385"/>
                  </a:lnTo>
                  <a:lnTo>
                    <a:pt x="462134" y="0"/>
                  </a:lnTo>
                  <a:lnTo>
                    <a:pt x="509385" y="2385"/>
                  </a:lnTo>
                  <a:lnTo>
                    <a:pt x="555270" y="9388"/>
                  </a:lnTo>
                  <a:lnTo>
                    <a:pt x="599559" y="20776"/>
                  </a:lnTo>
                  <a:lnTo>
                    <a:pt x="642018" y="36316"/>
                  </a:lnTo>
                  <a:lnTo>
                    <a:pt x="682415" y="55777"/>
                  </a:lnTo>
                  <a:lnTo>
                    <a:pt x="720518" y="78925"/>
                  </a:lnTo>
                  <a:lnTo>
                    <a:pt x="756095" y="105529"/>
                  </a:lnTo>
                  <a:lnTo>
                    <a:pt x="788913" y="135356"/>
                  </a:lnTo>
                  <a:lnTo>
                    <a:pt x="818740" y="168174"/>
                  </a:lnTo>
                  <a:lnTo>
                    <a:pt x="845344" y="203750"/>
                  </a:lnTo>
                  <a:lnTo>
                    <a:pt x="868492" y="241853"/>
                  </a:lnTo>
                  <a:lnTo>
                    <a:pt x="887952" y="282251"/>
                  </a:lnTo>
                  <a:lnTo>
                    <a:pt x="903493" y="324710"/>
                  </a:lnTo>
                  <a:lnTo>
                    <a:pt x="914880" y="368998"/>
                  </a:lnTo>
                  <a:lnTo>
                    <a:pt x="921883" y="414884"/>
                  </a:lnTo>
                  <a:lnTo>
                    <a:pt x="924269" y="462134"/>
                  </a:lnTo>
                  <a:lnTo>
                    <a:pt x="921883" y="509385"/>
                  </a:lnTo>
                  <a:lnTo>
                    <a:pt x="914880" y="555271"/>
                  </a:lnTo>
                  <a:lnTo>
                    <a:pt x="903493" y="599559"/>
                  </a:lnTo>
                  <a:lnTo>
                    <a:pt x="887952" y="642018"/>
                  </a:lnTo>
                  <a:lnTo>
                    <a:pt x="868492" y="682415"/>
                  </a:lnTo>
                  <a:lnTo>
                    <a:pt x="845344" y="720518"/>
                  </a:lnTo>
                  <a:lnTo>
                    <a:pt x="818740" y="756095"/>
                  </a:lnTo>
                  <a:lnTo>
                    <a:pt x="788913" y="788913"/>
                  </a:lnTo>
                  <a:lnTo>
                    <a:pt x="756095" y="818740"/>
                  </a:lnTo>
                  <a:lnTo>
                    <a:pt x="720518" y="845344"/>
                  </a:lnTo>
                  <a:lnTo>
                    <a:pt x="682415" y="868492"/>
                  </a:lnTo>
                  <a:lnTo>
                    <a:pt x="642018" y="887952"/>
                  </a:lnTo>
                  <a:lnTo>
                    <a:pt x="599559" y="903493"/>
                  </a:lnTo>
                  <a:lnTo>
                    <a:pt x="555270" y="914880"/>
                  </a:lnTo>
                  <a:lnTo>
                    <a:pt x="509385" y="921883"/>
                  </a:lnTo>
                  <a:lnTo>
                    <a:pt x="462134" y="924269"/>
                  </a:lnTo>
                  <a:lnTo>
                    <a:pt x="414884" y="921883"/>
                  </a:lnTo>
                  <a:lnTo>
                    <a:pt x="368998" y="914880"/>
                  </a:lnTo>
                  <a:lnTo>
                    <a:pt x="324710" y="903493"/>
                  </a:lnTo>
                  <a:lnTo>
                    <a:pt x="282251" y="887952"/>
                  </a:lnTo>
                  <a:lnTo>
                    <a:pt x="241853" y="868492"/>
                  </a:lnTo>
                  <a:lnTo>
                    <a:pt x="203750" y="845344"/>
                  </a:lnTo>
                  <a:lnTo>
                    <a:pt x="168174" y="818740"/>
                  </a:lnTo>
                  <a:lnTo>
                    <a:pt x="135356" y="788913"/>
                  </a:lnTo>
                  <a:lnTo>
                    <a:pt x="105529" y="756095"/>
                  </a:lnTo>
                  <a:lnTo>
                    <a:pt x="78925" y="720518"/>
                  </a:lnTo>
                  <a:lnTo>
                    <a:pt x="55777" y="682415"/>
                  </a:lnTo>
                  <a:lnTo>
                    <a:pt x="36316" y="642018"/>
                  </a:lnTo>
                  <a:lnTo>
                    <a:pt x="20776" y="599559"/>
                  </a:lnTo>
                  <a:lnTo>
                    <a:pt x="9388" y="555271"/>
                  </a:lnTo>
                  <a:lnTo>
                    <a:pt x="2385" y="509385"/>
                  </a:lnTo>
                  <a:lnTo>
                    <a:pt x="0" y="46213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5">
            <a:extLst>
              <a:ext uri="{FF2B5EF4-FFF2-40B4-BE49-F238E27FC236}">
                <a16:creationId xmlns:a16="http://schemas.microsoft.com/office/drawing/2014/main" id="{5DBD93CC-D933-44C5-A651-38FB42490EFA}"/>
              </a:ext>
            </a:extLst>
          </p:cNvPr>
          <p:cNvSpPr txBox="1"/>
          <p:nvPr/>
        </p:nvSpPr>
        <p:spPr>
          <a:xfrm>
            <a:off x="7592614" y="3379566"/>
            <a:ext cx="568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1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209661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9A0A4BD-C338-4776-95E4-925CD7F7B4D5}"/>
              </a:ext>
            </a:extLst>
          </p:cNvPr>
          <p:cNvSpPr txBox="1">
            <a:spLocks/>
          </p:cNvSpPr>
          <p:nvPr/>
        </p:nvSpPr>
        <p:spPr>
          <a:xfrm>
            <a:off x="668387" y="3037773"/>
            <a:ext cx="8721624" cy="1910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1">
                <a:solidFill>
                  <a:srgbClr val="59595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402205" marR="5080" lvl="0" indent="-2385695" defTabSz="914400" eaLnBrk="1" fontAlgn="auto" latinLnBrk="0" hangingPunct="1">
              <a:lnSpc>
                <a:spcPct val="11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-5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“Where</a:t>
            </a:r>
            <a:r>
              <a:rPr kumimoji="0" lang="en-US" sz="2800" b="1" i="1" u="none" strike="noStrike" kern="0" cap="none" spc="-1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-5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we</a:t>
            </a:r>
            <a:r>
              <a:rPr kumimoji="0" lang="en-US" sz="2800" b="1" i="1" u="none" strike="noStrike" kern="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meet</a:t>
            </a:r>
            <a:r>
              <a:rPr kumimoji="0" lang="en-US" sz="2800" b="1" i="1" u="none" strike="noStrike" kern="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resistance,</a:t>
            </a:r>
            <a:r>
              <a:rPr kumimoji="0" lang="en-US" sz="2800" b="1" i="1" u="none" strike="noStrike" kern="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-5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we</a:t>
            </a:r>
            <a:r>
              <a:rPr kumimoji="0" lang="en-US" sz="2800" b="1" i="1" u="none" strike="noStrike" kern="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must</a:t>
            </a:r>
            <a:r>
              <a:rPr kumimoji="0" lang="en-US" sz="2800" b="1" i="1" u="none" strike="noStrike" kern="0" cap="none" spc="-1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use</a:t>
            </a:r>
            <a:r>
              <a:rPr kumimoji="0" lang="en-US" sz="2800" b="1" i="1" u="none" strike="noStrike" kern="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3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only</a:t>
            </a:r>
            <a:r>
              <a:rPr kumimoji="0" lang="en-US" sz="2800" b="1" i="1" u="none" strike="noStrike" kern="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the</a:t>
            </a:r>
            <a:r>
              <a:rPr kumimoji="0" lang="en-US" sz="2800" b="1" i="1" u="none" strike="noStrike" kern="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force</a:t>
            </a:r>
            <a:r>
              <a:rPr kumimoji="0" lang="en-US" sz="2800" b="1" i="1" u="none" strike="noStrike" kern="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that  is</a:t>
            </a:r>
            <a:r>
              <a:rPr kumimoji="0" lang="en-US" sz="2800" b="1" i="1" u="none" strike="noStrike" kern="0" cap="none" spc="-13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necessary</a:t>
            </a:r>
            <a:r>
              <a:rPr kumimoji="0" lang="en-US" sz="2800" b="1" i="1" u="none" strike="noStrike" kern="0" cap="none" spc="-1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4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and</a:t>
            </a:r>
            <a:r>
              <a:rPr kumimoji="0" lang="en-US" sz="2800" b="1" i="1" u="none" strike="noStrike" kern="0" cap="none" spc="-1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5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no</a:t>
            </a:r>
            <a:r>
              <a:rPr kumimoji="0" lang="en-US" sz="2800" b="1" i="1" u="none" strike="noStrike" kern="0" cap="none" spc="-1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1" u="none" strike="noStrike" kern="0" cap="none" spc="-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more.”</a:t>
            </a:r>
          </a:p>
          <a:p>
            <a:pPr marL="2402205" marR="5080" lvl="0" indent="-2385695" defTabSz="914400" eaLnBrk="1" fontAlgn="auto" latinLnBrk="0" hangingPunct="1">
              <a:lnSpc>
                <a:spcPct val="11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spc="-25" dirty="0"/>
          </a:p>
          <a:p>
            <a:pPr marL="2402205" marR="5080" lvl="0" indent="-2385695" algn="r" defTabSz="914400" eaLnBrk="1" fontAlgn="auto" latinLnBrk="0" hangingPunct="1">
              <a:lnSpc>
                <a:spcPct val="11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-2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- Albus Dumbledore</a:t>
            </a:r>
          </a:p>
        </p:txBody>
      </p:sp>
    </p:spTree>
    <p:extLst>
      <p:ext uri="{BB962C8B-B14F-4D97-AF65-F5344CB8AC3E}">
        <p14:creationId xmlns:p14="http://schemas.microsoft.com/office/powerpoint/2010/main" val="1565433609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5546-493F-4E78-B8C8-1A4079D4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50" dirty="0">
                <a:latin typeface="Calibri"/>
                <a:cs typeface="Calibri"/>
              </a:rPr>
              <a:t>Resources</a:t>
            </a: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2E87F95-B9AD-4ECD-ACED-8C87DE19D353}"/>
              </a:ext>
            </a:extLst>
          </p:cNvPr>
          <p:cNvSpPr txBox="1"/>
          <p:nvPr/>
        </p:nvSpPr>
        <p:spPr>
          <a:xfrm>
            <a:off x="609600" y="2534965"/>
            <a:ext cx="9151620" cy="44601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99720" algn="l"/>
              </a:tabLst>
            </a:pPr>
            <a:r>
              <a:rPr sz="2000" spc="95" dirty="0">
                <a:solidFill>
                  <a:srgbClr val="800000"/>
                </a:solidFill>
                <a:latin typeface="Lucida Sans Unicode"/>
                <a:cs typeface="Lucida Sans Unicode"/>
              </a:rPr>
              <a:t>▸	</a:t>
            </a:r>
            <a:r>
              <a:rPr sz="2000" spc="60" dirty="0">
                <a:solidFill>
                  <a:srgbClr val="595959"/>
                </a:solidFill>
                <a:latin typeface="Calibri"/>
                <a:cs typeface="Calibri"/>
              </a:rPr>
              <a:t>Club </a:t>
            </a:r>
            <a:r>
              <a:rPr sz="2000" spc="50" dirty="0">
                <a:solidFill>
                  <a:srgbClr val="595959"/>
                </a:solidFill>
                <a:latin typeface="Calibri"/>
                <a:cs typeface="Calibri"/>
              </a:rPr>
              <a:t>Coach </a:t>
            </a:r>
            <a:r>
              <a:rPr sz="2000" spc="35" dirty="0">
                <a:solidFill>
                  <a:srgbClr val="595959"/>
                </a:solidFill>
                <a:latin typeface="Calibri"/>
                <a:cs typeface="Calibri"/>
              </a:rPr>
              <a:t>Troubleshooting</a:t>
            </a:r>
            <a:r>
              <a:rPr sz="2000" spc="-20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595959"/>
                </a:solidFill>
                <a:latin typeface="Calibri"/>
                <a:cs typeface="Calibri"/>
              </a:rPr>
              <a:t>Guide</a:t>
            </a:r>
            <a:endParaRPr lang="en-US" sz="2000" spc="3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99720" algn="l"/>
              </a:tabLst>
            </a:pPr>
            <a:r>
              <a:rPr lang="en-US" sz="2000" spc="3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lang="en-US" sz="2000" spc="30" dirty="0">
                <a:solidFill>
                  <a:srgbClr val="595959"/>
                </a:solidFill>
                <a:latin typeface="Calibri"/>
                <a:cs typeface="Calibri"/>
                <a:hlinkClick r:id="rId2"/>
              </a:rPr>
              <a:t>https://www.toastmasters.org/resources/club-coach-troubleshooting-guide</a:t>
            </a:r>
            <a:endParaRPr lang="en-US" sz="2000" spc="3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99720" algn="l"/>
              </a:tabLst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99720" algn="l"/>
              </a:tabLst>
            </a:pPr>
            <a:r>
              <a:rPr sz="2000" spc="95" dirty="0">
                <a:solidFill>
                  <a:srgbClr val="800000"/>
                </a:solidFill>
                <a:latin typeface="Lucida Sans Unicode"/>
                <a:cs typeface="Lucida Sans Unicode"/>
              </a:rPr>
              <a:t>▸	</a:t>
            </a:r>
            <a:r>
              <a:rPr sz="2000" dirty="0">
                <a:solidFill>
                  <a:srgbClr val="595959"/>
                </a:solidFill>
                <a:latin typeface="Calibri"/>
                <a:cs typeface="Calibri"/>
              </a:rPr>
              <a:t>First </a:t>
            </a:r>
            <a:r>
              <a:rPr sz="2000" spc="25" dirty="0">
                <a:solidFill>
                  <a:srgbClr val="595959"/>
                </a:solidFill>
                <a:latin typeface="Calibri"/>
                <a:cs typeface="Calibri"/>
              </a:rPr>
              <a:t>Class </a:t>
            </a:r>
            <a:r>
              <a:rPr sz="2000" spc="60" dirty="0">
                <a:solidFill>
                  <a:srgbClr val="595959"/>
                </a:solidFill>
                <a:latin typeface="Calibri"/>
                <a:cs typeface="Calibri"/>
              </a:rPr>
              <a:t>Club </a:t>
            </a:r>
            <a:r>
              <a:rPr sz="2000" spc="25" dirty="0">
                <a:solidFill>
                  <a:srgbClr val="595959"/>
                </a:solidFill>
                <a:latin typeface="Calibri"/>
                <a:cs typeface="Calibri"/>
              </a:rPr>
              <a:t>Coach. </a:t>
            </a:r>
            <a:r>
              <a:rPr sz="2000" i="1" spc="-25" dirty="0">
                <a:solidFill>
                  <a:srgbClr val="6C6C6C"/>
                </a:solidFill>
                <a:latin typeface="Calibri"/>
                <a:cs typeface="Calibri"/>
              </a:rPr>
              <a:t>Item</a:t>
            </a:r>
            <a:r>
              <a:rPr sz="2000" i="1" spc="-330" dirty="0">
                <a:solidFill>
                  <a:srgbClr val="6C6C6C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6C6C6C"/>
                </a:solidFill>
                <a:latin typeface="Calibri"/>
                <a:cs typeface="Calibri"/>
              </a:rPr>
              <a:t>218F</a:t>
            </a:r>
            <a:endParaRPr lang="en-US" sz="2000" i="1" spc="-20" dirty="0">
              <a:solidFill>
                <a:srgbClr val="6C6C6C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99720" algn="l"/>
              </a:tabLst>
            </a:pPr>
            <a:r>
              <a:rPr lang="en-US" sz="2000" i="1" spc="-20" dirty="0">
                <a:solidFill>
                  <a:srgbClr val="6C6C6C"/>
                </a:solidFill>
                <a:latin typeface="Calibri"/>
                <a:cs typeface="Calibri"/>
              </a:rPr>
              <a:t>	</a:t>
            </a:r>
            <a:r>
              <a:rPr lang="en-US" sz="2000" i="1" spc="-20" dirty="0">
                <a:solidFill>
                  <a:srgbClr val="6C6C6C"/>
                </a:solidFill>
                <a:latin typeface="Calibri"/>
                <a:cs typeface="Calibri"/>
                <a:hlinkClick r:id="rId3"/>
              </a:rPr>
              <a:t>https://www.toastmasters.org/resources/first-class-club-coach</a:t>
            </a:r>
            <a:endParaRPr lang="en-US" sz="2000" i="1" spc="-20" dirty="0">
              <a:solidFill>
                <a:srgbClr val="6C6C6C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99720" algn="l"/>
              </a:tabLst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99720" algn="l"/>
              </a:tabLst>
            </a:pPr>
            <a:r>
              <a:rPr sz="2000" spc="95" dirty="0">
                <a:solidFill>
                  <a:srgbClr val="800000"/>
                </a:solidFill>
                <a:latin typeface="Lucida Sans Unicode"/>
                <a:cs typeface="Lucida Sans Unicode"/>
              </a:rPr>
              <a:t>▸	</a:t>
            </a:r>
            <a:r>
              <a:rPr sz="2000" spc="45" dirty="0">
                <a:solidFill>
                  <a:srgbClr val="595959"/>
                </a:solidFill>
                <a:latin typeface="Calibri"/>
                <a:cs typeface="Calibri"/>
              </a:rPr>
              <a:t>How</a:t>
            </a:r>
            <a:r>
              <a:rPr sz="2000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595959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595959"/>
                </a:solidFill>
                <a:latin typeface="Calibri"/>
                <a:cs typeface="Calibri"/>
              </a:rPr>
              <a:t>Rebuild</a:t>
            </a:r>
            <a:r>
              <a:rPr sz="2000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595959"/>
                </a:solidFill>
                <a:latin typeface="Calibri"/>
                <a:cs typeface="Calibri"/>
              </a:rPr>
              <a:t>Toastmasters</a:t>
            </a:r>
            <a:r>
              <a:rPr sz="20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595959"/>
                </a:solidFill>
                <a:latin typeface="Calibri"/>
                <a:cs typeface="Calibri"/>
              </a:rPr>
              <a:t>Club.</a:t>
            </a:r>
            <a:r>
              <a:rPr sz="2000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6C6C6C"/>
                </a:solidFill>
                <a:latin typeface="Calibri"/>
                <a:cs typeface="Calibri"/>
              </a:rPr>
              <a:t>Item</a:t>
            </a:r>
            <a:r>
              <a:rPr sz="2000" i="1" spc="-95" dirty="0">
                <a:solidFill>
                  <a:srgbClr val="6C6C6C"/>
                </a:solidFill>
                <a:latin typeface="Calibri"/>
                <a:cs typeface="Calibri"/>
              </a:rPr>
              <a:t> </a:t>
            </a:r>
            <a:r>
              <a:rPr sz="2000" i="1" spc="-30" dirty="0">
                <a:solidFill>
                  <a:srgbClr val="6C6C6C"/>
                </a:solidFill>
                <a:latin typeface="Calibri"/>
                <a:cs typeface="Calibri"/>
              </a:rPr>
              <a:t>1158</a:t>
            </a:r>
            <a:endParaRPr lang="en-US" sz="2000" i="1" spc="-30" dirty="0">
              <a:solidFill>
                <a:srgbClr val="6C6C6C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99720" algn="l"/>
              </a:tabLst>
            </a:pPr>
            <a:r>
              <a:rPr lang="en-US" sz="2000" i="1" spc="-30" dirty="0">
                <a:solidFill>
                  <a:srgbClr val="6C6C6C"/>
                </a:solidFill>
                <a:latin typeface="Calibri"/>
                <a:cs typeface="Calibri"/>
              </a:rPr>
              <a:t>	</a:t>
            </a:r>
            <a:r>
              <a:rPr lang="en-US" sz="2000" i="1" spc="-30" dirty="0">
                <a:solidFill>
                  <a:srgbClr val="6C6C6C"/>
                </a:solidFill>
                <a:latin typeface="Calibri"/>
                <a:cs typeface="Calibri"/>
                <a:hlinkClick r:id="rId4"/>
              </a:rPr>
              <a:t>https://www.toastmasters.org/resources/how-to-rebuild-a-toastmasters-club</a:t>
            </a:r>
            <a:endParaRPr lang="en-US" sz="2000" i="1" spc="-30" dirty="0">
              <a:solidFill>
                <a:srgbClr val="6C6C6C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99720" algn="l"/>
              </a:tabLst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299720" algn="l"/>
              </a:tabLst>
            </a:pPr>
            <a:r>
              <a:rPr sz="2000" spc="95" dirty="0">
                <a:solidFill>
                  <a:srgbClr val="800000"/>
                </a:solidFill>
                <a:latin typeface="Lucida Sans Unicode"/>
                <a:cs typeface="Lucida Sans Unicode"/>
              </a:rPr>
              <a:t>▸	</a:t>
            </a:r>
            <a:r>
              <a:rPr sz="2000" spc="25" dirty="0">
                <a:solidFill>
                  <a:srgbClr val="595959"/>
                </a:solidFill>
                <a:latin typeface="Calibri"/>
                <a:cs typeface="Calibri"/>
              </a:rPr>
              <a:t>The Leader </a:t>
            </a:r>
            <a:r>
              <a:rPr sz="2000" spc="5" dirty="0">
                <a:solidFill>
                  <a:srgbClr val="595959"/>
                </a:solidFill>
                <a:latin typeface="Calibri"/>
                <a:cs typeface="Calibri"/>
              </a:rPr>
              <a:t>as a </a:t>
            </a:r>
            <a:r>
              <a:rPr sz="2000" spc="25" dirty="0">
                <a:solidFill>
                  <a:srgbClr val="595959"/>
                </a:solidFill>
                <a:latin typeface="Calibri"/>
                <a:cs typeface="Calibri"/>
              </a:rPr>
              <a:t>Coach. </a:t>
            </a:r>
            <a:r>
              <a:rPr sz="2000" i="1" spc="-25" dirty="0">
                <a:solidFill>
                  <a:srgbClr val="6C6C6C"/>
                </a:solidFill>
                <a:latin typeface="Calibri"/>
                <a:cs typeface="Calibri"/>
              </a:rPr>
              <a:t>Item</a:t>
            </a:r>
            <a:r>
              <a:rPr sz="2000" i="1" spc="-335" dirty="0">
                <a:solidFill>
                  <a:srgbClr val="6C6C6C"/>
                </a:solidFill>
                <a:latin typeface="Calibri"/>
                <a:cs typeface="Calibri"/>
              </a:rPr>
              <a:t> </a:t>
            </a:r>
            <a:r>
              <a:rPr sz="2000" i="1" spc="-30" dirty="0">
                <a:solidFill>
                  <a:srgbClr val="6C6C6C"/>
                </a:solidFill>
                <a:latin typeface="Calibri"/>
                <a:cs typeface="Calibri"/>
              </a:rPr>
              <a:t>318A</a:t>
            </a:r>
            <a:endParaRPr lang="en-US" sz="2000" i="1" spc="-30" dirty="0">
              <a:solidFill>
                <a:srgbClr val="6C6C6C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299720" algn="l"/>
              </a:tabLst>
            </a:pPr>
            <a:r>
              <a:rPr lang="en-US" sz="2000" i="1" spc="-30" dirty="0">
                <a:solidFill>
                  <a:srgbClr val="6C6C6C"/>
                </a:solidFill>
                <a:latin typeface="Calibri"/>
                <a:cs typeface="Calibri"/>
              </a:rPr>
              <a:t>	</a:t>
            </a:r>
            <a:r>
              <a:rPr lang="en-US" sz="2000" i="1" spc="-30" dirty="0">
                <a:solidFill>
                  <a:srgbClr val="6C6C6C"/>
                </a:solidFill>
                <a:latin typeface="Calibri"/>
                <a:cs typeface="Calibri"/>
                <a:hlinkClick r:id="rId5"/>
              </a:rPr>
              <a:t>https://www.toastmasters.org/resources/the-leader-as-a-coach</a:t>
            </a:r>
            <a:endParaRPr lang="en-US" sz="2000" i="1" spc="-30" dirty="0">
              <a:solidFill>
                <a:srgbClr val="6C6C6C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299720" algn="l"/>
              </a:tabLst>
            </a:pP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046663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54A1A01-644E-47AF-BFDC-CCE0A95DC9B9}"/>
              </a:ext>
            </a:extLst>
          </p:cNvPr>
          <p:cNvSpPr txBox="1">
            <a:spLocks/>
          </p:cNvSpPr>
          <p:nvPr/>
        </p:nvSpPr>
        <p:spPr>
          <a:xfrm>
            <a:off x="763790" y="3080953"/>
            <a:ext cx="8536305" cy="205953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>
            <a:lvl1pPr>
              <a:defRPr sz="2800" b="1" i="1">
                <a:solidFill>
                  <a:srgbClr val="59595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48080" marR="5080" lvl="0" indent="-1136015" defTabSz="914400" eaLnBrk="1" fontAlgn="auto" latinLnBrk="0" hangingPunct="1">
              <a:lnSpc>
                <a:spcPts val="38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“</a:t>
            </a:r>
            <a:r>
              <a:rPr kumimoji="0" lang="en-US" sz="2800" b="1" i="0" u="none" strike="noStrike" kern="0" cap="none" spc="65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Understanding</a:t>
            </a:r>
            <a:r>
              <a:rPr kumimoji="0" lang="en-US" sz="2800" b="1" i="0" u="none" strike="noStrike" kern="0" cap="none" spc="-5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35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is</a:t>
            </a:r>
            <a:r>
              <a:rPr kumimoji="0" lang="en-US" sz="2800" b="1" i="0" u="none" strike="noStrike" kern="0" cap="none" spc="-5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45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the</a:t>
            </a:r>
            <a:r>
              <a:rPr kumimoji="0" lang="en-US" sz="2800" b="1" i="0" u="none" strike="noStrike" kern="0" cap="none" spc="-5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2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first</a:t>
            </a:r>
            <a:r>
              <a:rPr kumimoji="0" lang="en-US" sz="2800" b="1" i="0" u="none" strike="noStrike" kern="0" cap="none" spc="-5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55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step</a:t>
            </a:r>
            <a:r>
              <a:rPr kumimoji="0" lang="en-US" sz="2800" b="1" i="0" u="none" strike="noStrike" kern="0" cap="none" spc="-5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4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to</a:t>
            </a:r>
            <a:r>
              <a:rPr kumimoji="0" lang="en-US" sz="2800" b="1" i="0" u="none" strike="noStrike" kern="0" cap="none" spc="-5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50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acceptance</a:t>
            </a:r>
            <a:r>
              <a:rPr kumimoji="0" lang="en-US" sz="2800" b="1" i="0" u="none" strike="noStrike" kern="0" cap="none" spc="5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,</a:t>
            </a:r>
            <a:r>
              <a:rPr kumimoji="0" lang="en-US" sz="2800" b="1" i="0" u="none" strike="noStrike" kern="0" cap="none" spc="-5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8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and</a:t>
            </a:r>
            <a:r>
              <a:rPr kumimoji="0" lang="en-US" sz="2800" b="1" i="0" u="none" strike="noStrike" kern="0" cap="none" spc="-4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only  </a:t>
            </a:r>
            <a:r>
              <a:rPr kumimoji="0" lang="en-US" sz="2800" b="1" i="0" u="none" strike="noStrike" kern="0" cap="none" spc="3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with</a:t>
            </a:r>
            <a:r>
              <a:rPr kumimoji="0" lang="en-US" sz="2800" b="1" i="0" u="none" strike="noStrike" kern="0" cap="none" spc="-6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65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acceptance</a:t>
            </a:r>
            <a:r>
              <a:rPr kumimoji="0" lang="en-US" sz="2800" b="1" i="0" u="none" strike="noStrike" kern="0" cap="none" spc="-55" normalizeH="0" baseline="0" noProof="0" dirty="0">
                <a:ln>
                  <a:noFill/>
                </a:ln>
                <a:solidFill>
                  <a:srgbClr val="6C6C6C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7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can</a:t>
            </a:r>
            <a:r>
              <a:rPr kumimoji="0" lang="en-US" sz="2800" b="1" i="0" u="none" strike="noStrike" kern="0" cap="none" spc="-6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3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there</a:t>
            </a:r>
            <a:r>
              <a:rPr kumimoji="0" lang="en-US" sz="2800" b="1" i="0" u="none" strike="noStrike" kern="0" cap="none" spc="-5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8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be</a:t>
            </a:r>
            <a:r>
              <a:rPr kumimoji="0" lang="en-US" sz="2800" b="1" i="0" u="none" strike="noStrike" kern="0" cap="none" spc="-5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recovery.</a:t>
            </a: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.”</a:t>
            </a:r>
          </a:p>
          <a:p>
            <a:pPr marL="1148080" marR="5080" lvl="0" indent="-1136015" defTabSz="914400" eaLnBrk="1" fontAlgn="auto" latinLnBrk="0" hangingPunct="1">
              <a:lnSpc>
                <a:spcPts val="38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i="0" kern="0" spc="10" dirty="0"/>
          </a:p>
          <a:p>
            <a:pPr marL="1148080" marR="5080" lvl="0" indent="-1136015" algn="r" defTabSz="914400" eaLnBrk="1" fontAlgn="auto" latinLnBrk="0" hangingPunct="1">
              <a:lnSpc>
                <a:spcPts val="38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- J. K. Rowling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766984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astmasters International -">
            <a:extLst>
              <a:ext uri="{FF2B5EF4-FFF2-40B4-BE49-F238E27FC236}">
                <a16:creationId xmlns:a16="http://schemas.microsoft.com/office/drawing/2014/main" id="{3EFA5BC7-316A-4794-BA3D-29F128A0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143000"/>
            <a:ext cx="672465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5353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A16D-9C38-425C-A4B2-33EE292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914400"/>
            <a:ext cx="6027420" cy="10718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F45C44F-7756-4AE2-B7DC-2C13D661EFA8}"/>
              </a:ext>
            </a:extLst>
          </p:cNvPr>
          <p:cNvSpPr txBox="1"/>
          <p:nvPr/>
        </p:nvSpPr>
        <p:spPr>
          <a:xfrm>
            <a:off x="2637790" y="2209800"/>
            <a:ext cx="4782820" cy="480822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 </a:t>
            </a:r>
            <a:r>
              <a:rPr sz="2200" dirty="0">
                <a:solidFill>
                  <a:srgbClr val="595959"/>
                </a:solidFill>
                <a:latin typeface="Calibri"/>
                <a:cs typeface="Calibri"/>
              </a:rPr>
              <a:t>Why </a:t>
            </a:r>
            <a:r>
              <a:rPr sz="2200" spc="65" dirty="0">
                <a:solidFill>
                  <a:srgbClr val="595959"/>
                </a:solidFill>
                <a:latin typeface="Calibri"/>
                <a:cs typeface="Calibri"/>
              </a:rPr>
              <a:t>do </a:t>
            </a:r>
            <a:r>
              <a:rPr sz="2200" spc="25" dirty="0">
                <a:solidFill>
                  <a:srgbClr val="595959"/>
                </a:solidFill>
                <a:latin typeface="Calibri"/>
                <a:cs typeface="Calibri"/>
              </a:rPr>
              <a:t>we </a:t>
            </a:r>
            <a:r>
              <a:rPr sz="2200" spc="40" dirty="0">
                <a:solidFill>
                  <a:srgbClr val="595959"/>
                </a:solidFill>
                <a:latin typeface="Calibri"/>
                <a:cs typeface="Calibri"/>
              </a:rPr>
              <a:t>need</a:t>
            </a:r>
            <a:r>
              <a:rPr sz="2200" spc="-10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595959"/>
                </a:solidFill>
                <a:latin typeface="Calibri"/>
                <a:cs typeface="Calibri"/>
              </a:rPr>
              <a:t>coaches?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 </a:t>
            </a:r>
            <a:r>
              <a:rPr sz="2200" spc="30" dirty="0">
                <a:solidFill>
                  <a:srgbClr val="595959"/>
                </a:solidFill>
                <a:latin typeface="Calibri"/>
                <a:cs typeface="Calibri"/>
              </a:rPr>
              <a:t>The </a:t>
            </a:r>
            <a:r>
              <a:rPr sz="2200" spc="65" dirty="0">
                <a:solidFill>
                  <a:srgbClr val="595959"/>
                </a:solidFill>
                <a:latin typeface="Calibri"/>
                <a:cs typeface="Calibri"/>
              </a:rPr>
              <a:t>Club</a:t>
            </a:r>
            <a:r>
              <a:rPr sz="2200" spc="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spc="55" dirty="0">
                <a:solidFill>
                  <a:srgbClr val="595959"/>
                </a:solidFill>
                <a:latin typeface="Calibri"/>
                <a:cs typeface="Calibri"/>
              </a:rPr>
              <a:t>Coach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 </a:t>
            </a:r>
            <a:r>
              <a:rPr sz="2200" spc="55" dirty="0">
                <a:solidFill>
                  <a:srgbClr val="595959"/>
                </a:solidFill>
                <a:latin typeface="Calibri"/>
                <a:cs typeface="Calibri"/>
              </a:rPr>
              <a:t>Coach </a:t>
            </a:r>
            <a:r>
              <a:rPr sz="2200" spc="25" dirty="0">
                <a:solidFill>
                  <a:srgbClr val="595959"/>
                </a:solidFill>
                <a:latin typeface="Calibri"/>
                <a:cs typeface="Calibri"/>
              </a:rPr>
              <a:t>VS</a:t>
            </a:r>
            <a:r>
              <a:rPr sz="220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95959"/>
                </a:solidFill>
                <a:latin typeface="Calibri"/>
                <a:cs typeface="Calibri"/>
              </a:rPr>
              <a:t>Mentor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</a:t>
            </a:r>
            <a:r>
              <a:rPr sz="2200" spc="240" dirty="0">
                <a:solidFill>
                  <a:srgbClr val="800000"/>
                </a:solidFill>
                <a:latin typeface="Lucida Sans Unicode"/>
                <a:cs typeface="Lucida Sans Unicode"/>
              </a:rPr>
              <a:t> </a:t>
            </a:r>
            <a:r>
              <a:rPr sz="2200" spc="20" dirty="0">
                <a:solidFill>
                  <a:srgbClr val="595959"/>
                </a:solidFill>
                <a:latin typeface="Calibri"/>
                <a:cs typeface="Calibri"/>
              </a:rPr>
              <a:t>Qualifications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 </a:t>
            </a:r>
            <a:r>
              <a:rPr sz="2200" spc="70" dirty="0">
                <a:solidFill>
                  <a:srgbClr val="595959"/>
                </a:solidFill>
                <a:latin typeface="Calibri"/>
                <a:cs typeface="Calibri"/>
              </a:rPr>
              <a:t>A </a:t>
            </a:r>
            <a:r>
              <a:rPr sz="2200" spc="25" dirty="0">
                <a:solidFill>
                  <a:srgbClr val="595959"/>
                </a:solidFill>
                <a:latin typeface="Calibri"/>
                <a:cs typeface="Calibri"/>
              </a:rPr>
              <a:t>Coach’s</a:t>
            </a:r>
            <a:r>
              <a:rPr sz="22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595959"/>
                </a:solidFill>
                <a:latin typeface="Calibri"/>
                <a:cs typeface="Calibri"/>
              </a:rPr>
              <a:t>Responsibility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 </a:t>
            </a:r>
            <a:r>
              <a:rPr sz="2200" spc="65" dirty="0">
                <a:solidFill>
                  <a:srgbClr val="595959"/>
                </a:solidFill>
                <a:latin typeface="Calibri"/>
                <a:cs typeface="Calibri"/>
              </a:rPr>
              <a:t>Club </a:t>
            </a:r>
            <a:r>
              <a:rPr sz="2200" spc="55" dirty="0">
                <a:solidFill>
                  <a:srgbClr val="595959"/>
                </a:solidFill>
                <a:latin typeface="Calibri"/>
                <a:cs typeface="Calibri"/>
              </a:rPr>
              <a:t>Coach </a:t>
            </a:r>
            <a:r>
              <a:rPr sz="2200" spc="35" dirty="0">
                <a:solidFill>
                  <a:srgbClr val="595959"/>
                </a:solidFill>
                <a:latin typeface="Calibri"/>
                <a:cs typeface="Calibri"/>
              </a:rPr>
              <a:t>Program</a:t>
            </a:r>
            <a:r>
              <a:rPr sz="2200" spc="-1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595959"/>
                </a:solidFill>
                <a:latin typeface="Calibri"/>
                <a:cs typeface="Calibri"/>
              </a:rPr>
              <a:t>Requirements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 </a:t>
            </a:r>
            <a:r>
              <a:rPr sz="2200" spc="-5" dirty="0">
                <a:solidFill>
                  <a:srgbClr val="595959"/>
                </a:solidFill>
                <a:latin typeface="Calibri"/>
                <a:cs typeface="Calibri"/>
              </a:rPr>
              <a:t>Before </a:t>
            </a:r>
            <a:r>
              <a:rPr sz="2200" spc="45" dirty="0">
                <a:solidFill>
                  <a:srgbClr val="595959"/>
                </a:solidFill>
                <a:latin typeface="Calibri"/>
                <a:cs typeface="Calibri"/>
              </a:rPr>
              <a:t>you</a:t>
            </a:r>
            <a:r>
              <a:rPr sz="22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spc="50" dirty="0">
                <a:solidFill>
                  <a:srgbClr val="595959"/>
                </a:solidFill>
                <a:latin typeface="Calibri"/>
                <a:cs typeface="Calibri"/>
              </a:rPr>
              <a:t>Begin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</a:t>
            </a:r>
            <a:r>
              <a:rPr sz="2200" spc="240" dirty="0">
                <a:solidFill>
                  <a:srgbClr val="800000"/>
                </a:solidFill>
                <a:latin typeface="Lucida Sans Unicode"/>
                <a:cs typeface="Lucida Sans Unicode"/>
              </a:rPr>
              <a:t> </a:t>
            </a:r>
            <a:r>
              <a:rPr sz="2200" spc="50" dirty="0">
                <a:solidFill>
                  <a:srgbClr val="595959"/>
                </a:solidFill>
                <a:latin typeface="Calibri"/>
                <a:cs typeface="Calibri"/>
              </a:rPr>
              <a:t>Rebuilding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 </a:t>
            </a:r>
            <a:r>
              <a:rPr sz="2200" spc="50" dirty="0">
                <a:solidFill>
                  <a:srgbClr val="595959"/>
                </a:solidFill>
                <a:latin typeface="Calibri"/>
                <a:cs typeface="Calibri"/>
              </a:rPr>
              <a:t>Defining </a:t>
            </a:r>
            <a:r>
              <a:rPr sz="2200" spc="2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595959"/>
                </a:solidFill>
                <a:latin typeface="Calibri"/>
                <a:cs typeface="Calibri"/>
              </a:rPr>
              <a:t>Plan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 </a:t>
            </a:r>
            <a:r>
              <a:rPr sz="2200" spc="55" dirty="0">
                <a:solidFill>
                  <a:srgbClr val="595959"/>
                </a:solidFill>
                <a:latin typeface="Calibri"/>
                <a:cs typeface="Calibri"/>
              </a:rPr>
              <a:t>Becoming </a:t>
            </a:r>
            <a:r>
              <a:rPr sz="2200" spc="5" dirty="0">
                <a:solidFill>
                  <a:srgbClr val="595959"/>
                </a:solidFill>
                <a:latin typeface="Calibri"/>
                <a:cs typeface="Calibri"/>
              </a:rPr>
              <a:t>a </a:t>
            </a:r>
            <a:r>
              <a:rPr sz="2200" spc="20" dirty="0">
                <a:solidFill>
                  <a:srgbClr val="595959"/>
                </a:solidFill>
                <a:latin typeface="Calibri"/>
                <a:cs typeface="Calibri"/>
              </a:rPr>
              <a:t>Quality</a:t>
            </a:r>
            <a:r>
              <a:rPr sz="22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595959"/>
                </a:solidFill>
                <a:latin typeface="Calibri"/>
                <a:cs typeface="Calibri"/>
              </a:rPr>
              <a:t>Club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 </a:t>
            </a:r>
            <a:r>
              <a:rPr sz="2200" spc="30" dirty="0">
                <a:solidFill>
                  <a:srgbClr val="595959"/>
                </a:solidFill>
                <a:latin typeface="Calibri"/>
                <a:cs typeface="Calibri"/>
              </a:rPr>
              <a:t>Recognition, Recognition,</a:t>
            </a:r>
            <a:r>
              <a:rPr sz="2200" spc="40" dirty="0">
                <a:solidFill>
                  <a:srgbClr val="595959"/>
                </a:solidFill>
                <a:latin typeface="Calibri"/>
                <a:cs typeface="Calibri"/>
              </a:rPr>
              <a:t> Recognition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 </a:t>
            </a:r>
            <a:r>
              <a:rPr sz="2200" spc="30" dirty="0">
                <a:solidFill>
                  <a:srgbClr val="595959"/>
                </a:solidFill>
                <a:latin typeface="Calibri"/>
                <a:cs typeface="Calibri"/>
              </a:rPr>
              <a:t>Plan </a:t>
            </a:r>
            <a:r>
              <a:rPr sz="2200" spc="-10" dirty="0">
                <a:solidFill>
                  <a:srgbClr val="595959"/>
                </a:solidFill>
                <a:latin typeface="Calibri"/>
                <a:cs typeface="Calibri"/>
              </a:rPr>
              <a:t>for </a:t>
            </a:r>
            <a:r>
              <a:rPr sz="2200" spc="2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220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595959"/>
                </a:solidFill>
                <a:latin typeface="Calibri"/>
                <a:cs typeface="Calibri"/>
              </a:rPr>
              <a:t>Future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105" dirty="0">
                <a:solidFill>
                  <a:srgbClr val="800000"/>
                </a:solidFill>
                <a:latin typeface="Lucida Sans Unicode"/>
                <a:cs typeface="Lucida Sans Unicode"/>
              </a:rPr>
              <a:t>▸</a:t>
            </a:r>
            <a:r>
              <a:rPr sz="2200" spc="240" dirty="0">
                <a:solidFill>
                  <a:srgbClr val="800000"/>
                </a:solidFill>
                <a:latin typeface="Lucida Sans Unicode"/>
                <a:cs typeface="Lucida Sans Unicode"/>
              </a:rPr>
              <a:t> </a:t>
            </a:r>
            <a:r>
              <a:rPr sz="2200" spc="40" dirty="0">
                <a:solidFill>
                  <a:srgbClr val="595959"/>
                </a:solidFill>
                <a:latin typeface="Calibri"/>
                <a:cs typeface="Calibri"/>
              </a:rPr>
              <a:t>Summary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49755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BF87-84AB-4694-B6A1-258AC4C9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20" dirty="0">
                <a:latin typeface="Calibri"/>
                <a:cs typeface="Calibri"/>
              </a:rPr>
              <a:t>Why </a:t>
            </a:r>
            <a:r>
              <a:rPr lang="en-US" sz="4000" spc="105" dirty="0">
                <a:latin typeface="Calibri"/>
                <a:cs typeface="Calibri"/>
              </a:rPr>
              <a:t>do </a:t>
            </a:r>
            <a:r>
              <a:rPr lang="en-US" sz="4000" spc="20" dirty="0">
                <a:latin typeface="Calibri"/>
                <a:cs typeface="Calibri"/>
              </a:rPr>
              <a:t>we </a:t>
            </a:r>
            <a:r>
              <a:rPr lang="en-US" sz="4000" spc="75" dirty="0">
                <a:latin typeface="Calibri"/>
                <a:cs typeface="Calibri"/>
              </a:rPr>
              <a:t>need</a:t>
            </a:r>
            <a:r>
              <a:rPr lang="en-US" sz="4000" spc="-409" dirty="0">
                <a:latin typeface="Calibri"/>
                <a:cs typeface="Calibri"/>
              </a:rPr>
              <a:t> </a:t>
            </a:r>
            <a:r>
              <a:rPr lang="en-US" sz="4000" spc="45" dirty="0">
                <a:latin typeface="Calibri"/>
                <a:cs typeface="Calibri"/>
              </a:rPr>
              <a:t>coaches?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3AAC768-421C-43D0-8CC2-3A592AD9C094}"/>
              </a:ext>
            </a:extLst>
          </p:cNvPr>
          <p:cNvSpPr txBox="1"/>
          <p:nvPr/>
        </p:nvSpPr>
        <p:spPr>
          <a:xfrm>
            <a:off x="993073" y="1974380"/>
            <a:ext cx="6039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595959"/>
                </a:solidFill>
                <a:latin typeface="Calibri"/>
                <a:cs typeface="Calibri"/>
              </a:rPr>
              <a:t>Most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Toastmasters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clubs </a:t>
            </a:r>
            <a:r>
              <a:rPr sz="2400" spc="30" dirty="0">
                <a:solidFill>
                  <a:srgbClr val="595959"/>
                </a:solidFill>
                <a:latin typeface="Calibri"/>
                <a:cs typeface="Calibri"/>
              </a:rPr>
              <a:t>experience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life</a:t>
            </a:r>
            <a:r>
              <a:rPr sz="2400" spc="-3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cycle.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E76018E-2010-482F-93CF-ED2B542F2CF8}"/>
              </a:ext>
            </a:extLst>
          </p:cNvPr>
          <p:cNvSpPr txBox="1"/>
          <p:nvPr/>
        </p:nvSpPr>
        <p:spPr>
          <a:xfrm>
            <a:off x="993073" y="6040960"/>
            <a:ext cx="8039734" cy="7499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820"/>
              </a:lnSpc>
              <a:spcBef>
                <a:spcPts val="240"/>
              </a:spcBef>
            </a:pPr>
            <a:r>
              <a:rPr sz="2400" spc="8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Toastmasters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595959"/>
                </a:solidFill>
                <a:latin typeface="Calibri"/>
                <a:cs typeface="Calibri"/>
              </a:rPr>
              <a:t>club</a:t>
            </a:r>
            <a:r>
              <a:rPr sz="240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needs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595959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rebuilt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when,</a:t>
            </a:r>
            <a:r>
              <a:rPr sz="240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95959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some</a:t>
            </a:r>
            <a:r>
              <a:rPr sz="240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Calibri"/>
                <a:cs typeface="Calibri"/>
              </a:rPr>
              <a:t>reason,  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its 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existence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is </a:t>
            </a:r>
            <a:r>
              <a:rPr sz="2400" spc="40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2400" spc="-18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jeopardy.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E19A88F-0379-4004-81BA-42AD0D4552C2}"/>
              </a:ext>
            </a:extLst>
          </p:cNvPr>
          <p:cNvSpPr/>
          <p:nvPr/>
        </p:nvSpPr>
        <p:spPr>
          <a:xfrm>
            <a:off x="2275381" y="3124173"/>
            <a:ext cx="5116195" cy="2133600"/>
          </a:xfrm>
          <a:custGeom>
            <a:avLst/>
            <a:gdLst/>
            <a:ahLst/>
            <a:cxnLst/>
            <a:rect l="l" t="t" r="r" b="b"/>
            <a:pathLst>
              <a:path w="5116195" h="2133600">
                <a:moveTo>
                  <a:pt x="0" y="2133559"/>
                </a:moveTo>
                <a:lnTo>
                  <a:pt x="38347" y="2089270"/>
                </a:lnTo>
                <a:lnTo>
                  <a:pt x="76694" y="2044997"/>
                </a:lnTo>
                <a:lnTo>
                  <a:pt x="115038" y="2000758"/>
                </a:lnTo>
                <a:lnTo>
                  <a:pt x="153379" y="1956570"/>
                </a:lnTo>
                <a:lnTo>
                  <a:pt x="191716" y="1912450"/>
                </a:lnTo>
                <a:lnTo>
                  <a:pt x="230047" y="1868414"/>
                </a:lnTo>
                <a:lnTo>
                  <a:pt x="268372" y="1824481"/>
                </a:lnTo>
                <a:lnTo>
                  <a:pt x="306689" y="1780666"/>
                </a:lnTo>
                <a:lnTo>
                  <a:pt x="344998" y="1736987"/>
                </a:lnTo>
                <a:lnTo>
                  <a:pt x="383296" y="1693461"/>
                </a:lnTo>
                <a:lnTo>
                  <a:pt x="421584" y="1650104"/>
                </a:lnTo>
                <a:lnTo>
                  <a:pt x="459860" y="1606934"/>
                </a:lnTo>
                <a:lnTo>
                  <a:pt x="498123" y="1563968"/>
                </a:lnTo>
                <a:lnTo>
                  <a:pt x="536372" y="1521222"/>
                </a:lnTo>
                <a:lnTo>
                  <a:pt x="574605" y="1478714"/>
                </a:lnTo>
                <a:lnTo>
                  <a:pt x="612822" y="1436460"/>
                </a:lnTo>
                <a:lnTo>
                  <a:pt x="651022" y="1394478"/>
                </a:lnTo>
                <a:lnTo>
                  <a:pt x="689203" y="1352784"/>
                </a:lnTo>
                <a:lnTo>
                  <a:pt x="727364" y="1311396"/>
                </a:lnTo>
                <a:lnTo>
                  <a:pt x="765505" y="1270330"/>
                </a:lnTo>
                <a:lnTo>
                  <a:pt x="803625" y="1229603"/>
                </a:lnTo>
                <a:lnTo>
                  <a:pt x="841721" y="1189233"/>
                </a:lnTo>
                <a:lnTo>
                  <a:pt x="879793" y="1149236"/>
                </a:lnTo>
                <a:lnTo>
                  <a:pt x="917841" y="1109629"/>
                </a:lnTo>
                <a:lnTo>
                  <a:pt x="955862" y="1070429"/>
                </a:lnTo>
                <a:lnTo>
                  <a:pt x="993856" y="1031654"/>
                </a:lnTo>
                <a:lnTo>
                  <a:pt x="1031822" y="993320"/>
                </a:lnTo>
                <a:lnTo>
                  <a:pt x="1069758" y="955443"/>
                </a:lnTo>
                <a:lnTo>
                  <a:pt x="1107664" y="918042"/>
                </a:lnTo>
                <a:lnTo>
                  <a:pt x="1145538" y="881133"/>
                </a:lnTo>
                <a:lnTo>
                  <a:pt x="1183380" y="844733"/>
                </a:lnTo>
                <a:lnTo>
                  <a:pt x="1221188" y="808859"/>
                </a:lnTo>
                <a:lnTo>
                  <a:pt x="1258961" y="773528"/>
                </a:lnTo>
                <a:lnTo>
                  <a:pt x="1296698" y="738757"/>
                </a:lnTo>
                <a:lnTo>
                  <a:pt x="1334398" y="704563"/>
                </a:lnTo>
                <a:lnTo>
                  <a:pt x="1372061" y="670963"/>
                </a:lnTo>
                <a:lnTo>
                  <a:pt x="1409684" y="637973"/>
                </a:lnTo>
                <a:lnTo>
                  <a:pt x="1447266" y="605612"/>
                </a:lnTo>
                <a:lnTo>
                  <a:pt x="1484808" y="573895"/>
                </a:lnTo>
                <a:lnTo>
                  <a:pt x="1522307" y="542839"/>
                </a:lnTo>
                <a:lnTo>
                  <a:pt x="1559762" y="512463"/>
                </a:lnTo>
                <a:lnTo>
                  <a:pt x="1597173" y="482782"/>
                </a:lnTo>
                <a:lnTo>
                  <a:pt x="1634538" y="453814"/>
                </a:lnTo>
                <a:lnTo>
                  <a:pt x="1671856" y="425575"/>
                </a:lnTo>
                <a:lnTo>
                  <a:pt x="1709127" y="398083"/>
                </a:lnTo>
                <a:lnTo>
                  <a:pt x="1746348" y="371355"/>
                </a:lnTo>
                <a:lnTo>
                  <a:pt x="1783520" y="345407"/>
                </a:lnTo>
                <a:lnTo>
                  <a:pt x="1820640" y="320256"/>
                </a:lnTo>
                <a:lnTo>
                  <a:pt x="1857708" y="295920"/>
                </a:lnTo>
                <a:lnTo>
                  <a:pt x="1894723" y="272415"/>
                </a:lnTo>
                <a:lnTo>
                  <a:pt x="1931683" y="249759"/>
                </a:lnTo>
                <a:lnTo>
                  <a:pt x="1968588" y="227968"/>
                </a:lnTo>
                <a:lnTo>
                  <a:pt x="2005436" y="207059"/>
                </a:lnTo>
                <a:lnTo>
                  <a:pt x="2042227" y="187050"/>
                </a:lnTo>
                <a:lnTo>
                  <a:pt x="2078958" y="167957"/>
                </a:lnTo>
                <a:lnTo>
                  <a:pt x="2115630" y="149797"/>
                </a:lnTo>
                <a:lnTo>
                  <a:pt x="2152241" y="132587"/>
                </a:lnTo>
                <a:lnTo>
                  <a:pt x="2188790" y="116344"/>
                </a:lnTo>
                <a:lnTo>
                  <a:pt x="2225276" y="101086"/>
                </a:lnTo>
                <a:lnTo>
                  <a:pt x="2261698" y="86828"/>
                </a:lnTo>
                <a:lnTo>
                  <a:pt x="2298054" y="73589"/>
                </a:lnTo>
                <a:lnTo>
                  <a:pt x="2334344" y="61385"/>
                </a:lnTo>
                <a:lnTo>
                  <a:pt x="2406721" y="40149"/>
                </a:lnTo>
                <a:lnTo>
                  <a:pt x="2478819" y="23257"/>
                </a:lnTo>
                <a:lnTo>
                  <a:pt x="2550630" y="10844"/>
                </a:lnTo>
                <a:lnTo>
                  <a:pt x="2622145" y="3046"/>
                </a:lnTo>
                <a:lnTo>
                  <a:pt x="2693355" y="0"/>
                </a:lnTo>
                <a:lnTo>
                  <a:pt x="2730928" y="350"/>
                </a:lnTo>
                <a:lnTo>
                  <a:pt x="2805817" y="5078"/>
                </a:lnTo>
                <a:lnTo>
                  <a:pt x="2880370" y="15043"/>
                </a:lnTo>
                <a:lnTo>
                  <a:pt x="2954598" y="30083"/>
                </a:lnTo>
                <a:lnTo>
                  <a:pt x="2991592" y="39457"/>
                </a:lnTo>
                <a:lnTo>
                  <a:pt x="3028510" y="50038"/>
                </a:lnTo>
                <a:lnTo>
                  <a:pt x="3065351" y="61809"/>
                </a:lnTo>
                <a:lnTo>
                  <a:pt x="3102117" y="74747"/>
                </a:lnTo>
                <a:lnTo>
                  <a:pt x="3138810" y="88833"/>
                </a:lnTo>
                <a:lnTo>
                  <a:pt x="3175430" y="104048"/>
                </a:lnTo>
                <a:lnTo>
                  <a:pt x="3211979" y="120370"/>
                </a:lnTo>
                <a:lnTo>
                  <a:pt x="3248459" y="137779"/>
                </a:lnTo>
                <a:lnTo>
                  <a:pt x="3284870" y="156256"/>
                </a:lnTo>
                <a:lnTo>
                  <a:pt x="3321214" y="175781"/>
                </a:lnTo>
                <a:lnTo>
                  <a:pt x="3357492" y="196333"/>
                </a:lnTo>
                <a:lnTo>
                  <a:pt x="3393705" y="217892"/>
                </a:lnTo>
                <a:lnTo>
                  <a:pt x="3429856" y="240437"/>
                </a:lnTo>
                <a:lnTo>
                  <a:pt x="3465944" y="263950"/>
                </a:lnTo>
                <a:lnTo>
                  <a:pt x="3501971" y="288409"/>
                </a:lnTo>
                <a:lnTo>
                  <a:pt x="3537939" y="313795"/>
                </a:lnTo>
                <a:lnTo>
                  <a:pt x="3573849" y="340087"/>
                </a:lnTo>
                <a:lnTo>
                  <a:pt x="3609702" y="367265"/>
                </a:lnTo>
                <a:lnTo>
                  <a:pt x="3645500" y="395309"/>
                </a:lnTo>
                <a:lnTo>
                  <a:pt x="3681243" y="424199"/>
                </a:lnTo>
                <a:lnTo>
                  <a:pt x="3716933" y="453915"/>
                </a:lnTo>
                <a:lnTo>
                  <a:pt x="3752572" y="484437"/>
                </a:lnTo>
                <a:lnTo>
                  <a:pt x="3788160" y="515744"/>
                </a:lnTo>
                <a:lnTo>
                  <a:pt x="3823699" y="547817"/>
                </a:lnTo>
                <a:lnTo>
                  <a:pt x="3859191" y="580634"/>
                </a:lnTo>
                <a:lnTo>
                  <a:pt x="3894636" y="614177"/>
                </a:lnTo>
                <a:lnTo>
                  <a:pt x="3930035" y="648425"/>
                </a:lnTo>
                <a:lnTo>
                  <a:pt x="3965391" y="683358"/>
                </a:lnTo>
                <a:lnTo>
                  <a:pt x="4000704" y="718955"/>
                </a:lnTo>
                <a:lnTo>
                  <a:pt x="4035976" y="755197"/>
                </a:lnTo>
                <a:lnTo>
                  <a:pt x="4071208" y="792063"/>
                </a:lnTo>
                <a:lnTo>
                  <a:pt x="4106401" y="829533"/>
                </a:lnTo>
                <a:lnTo>
                  <a:pt x="4141556" y="867588"/>
                </a:lnTo>
                <a:lnTo>
                  <a:pt x="4176676" y="906206"/>
                </a:lnTo>
                <a:lnTo>
                  <a:pt x="4211760" y="945369"/>
                </a:lnTo>
                <a:lnTo>
                  <a:pt x="4246811" y="985055"/>
                </a:lnTo>
                <a:lnTo>
                  <a:pt x="4281830" y="1025244"/>
                </a:lnTo>
                <a:lnTo>
                  <a:pt x="4316817" y="1065917"/>
                </a:lnTo>
                <a:lnTo>
                  <a:pt x="4351775" y="1107053"/>
                </a:lnTo>
                <a:lnTo>
                  <a:pt x="4386705" y="1148632"/>
                </a:lnTo>
                <a:lnTo>
                  <a:pt x="4421607" y="1190635"/>
                </a:lnTo>
                <a:lnTo>
                  <a:pt x="4456484" y="1233040"/>
                </a:lnTo>
                <a:lnTo>
                  <a:pt x="4491336" y="1275827"/>
                </a:lnTo>
                <a:lnTo>
                  <a:pt x="4526165" y="1318978"/>
                </a:lnTo>
                <a:lnTo>
                  <a:pt x="4560972" y="1362470"/>
                </a:lnTo>
                <a:lnTo>
                  <a:pt x="4595758" y="1406285"/>
                </a:lnTo>
                <a:lnTo>
                  <a:pt x="4630524" y="1450402"/>
                </a:lnTo>
                <a:lnTo>
                  <a:pt x="4665273" y="1494801"/>
                </a:lnTo>
                <a:lnTo>
                  <a:pt x="4700005" y="1539462"/>
                </a:lnTo>
                <a:lnTo>
                  <a:pt x="4734721" y="1584365"/>
                </a:lnTo>
                <a:lnTo>
                  <a:pt x="4769424" y="1629489"/>
                </a:lnTo>
                <a:lnTo>
                  <a:pt x="4804113" y="1674814"/>
                </a:lnTo>
                <a:lnTo>
                  <a:pt x="4838791" y="1720321"/>
                </a:lnTo>
                <a:lnTo>
                  <a:pt x="4873458" y="1765989"/>
                </a:lnTo>
                <a:lnTo>
                  <a:pt x="4908116" y="1811798"/>
                </a:lnTo>
                <a:lnTo>
                  <a:pt x="4942767" y="1857728"/>
                </a:lnTo>
                <a:lnTo>
                  <a:pt x="4977411" y="1903758"/>
                </a:lnTo>
                <a:lnTo>
                  <a:pt x="5012050" y="1949869"/>
                </a:lnTo>
                <a:lnTo>
                  <a:pt x="5046685" y="1996041"/>
                </a:lnTo>
                <a:lnTo>
                  <a:pt x="5081317" y="2042253"/>
                </a:lnTo>
                <a:lnTo>
                  <a:pt x="5115948" y="2088484"/>
                </a:lnTo>
              </a:path>
            </a:pathLst>
          </a:custGeom>
          <a:ln w="25399">
            <a:solidFill>
              <a:srgbClr val="233E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926031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F613-70CE-47B1-9C0A-FAD29DCB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75" dirty="0">
                <a:latin typeface="Calibri"/>
                <a:cs typeface="Calibri"/>
              </a:rPr>
              <a:t>The </a:t>
            </a:r>
            <a:r>
              <a:rPr lang="en-US" sz="4000" spc="110" dirty="0">
                <a:latin typeface="Calibri"/>
                <a:cs typeface="Calibri"/>
              </a:rPr>
              <a:t>Club</a:t>
            </a:r>
            <a:r>
              <a:rPr lang="en-US" sz="4000" spc="-250" dirty="0">
                <a:latin typeface="Calibri"/>
                <a:cs typeface="Calibri"/>
              </a:rPr>
              <a:t> </a:t>
            </a:r>
            <a:r>
              <a:rPr lang="en-US" sz="4000" spc="95" dirty="0">
                <a:latin typeface="Calibri"/>
                <a:cs typeface="Calibri"/>
              </a:rPr>
              <a:t>Coach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5F0D0B4-F871-483F-90B8-DA561AB18CFF}"/>
              </a:ext>
            </a:extLst>
          </p:cNvPr>
          <p:cNvSpPr txBox="1"/>
          <p:nvPr/>
        </p:nvSpPr>
        <p:spPr>
          <a:xfrm>
            <a:off x="838201" y="2133600"/>
            <a:ext cx="8465820" cy="36908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338455">
              <a:lnSpc>
                <a:spcPts val="2800"/>
              </a:lnSpc>
              <a:spcBef>
                <a:spcPts val="260"/>
              </a:spcBef>
            </a:pPr>
            <a:r>
              <a:rPr sz="2400" spc="3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595959"/>
                </a:solidFill>
                <a:latin typeface="Calibri"/>
                <a:cs typeface="Calibri"/>
              </a:rPr>
              <a:t>club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coach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Toastmaster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595959"/>
                </a:solidFill>
                <a:latin typeface="Calibri"/>
                <a:cs typeface="Calibri"/>
              </a:rPr>
              <a:t>who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b="1" spc="-114" dirty="0">
                <a:solidFill>
                  <a:srgbClr val="6C6C6C"/>
                </a:solidFill>
                <a:latin typeface="Tahoma"/>
                <a:cs typeface="Tahoma"/>
              </a:rPr>
              <a:t>not</a:t>
            </a:r>
            <a:r>
              <a:rPr sz="2400" b="1" spc="-220" dirty="0">
                <a:solidFill>
                  <a:srgbClr val="6C6C6C"/>
                </a:solidFill>
                <a:latin typeface="Tahoma"/>
                <a:cs typeface="Tahoma"/>
              </a:rPr>
              <a:t> </a:t>
            </a:r>
            <a:r>
              <a:rPr sz="2400" b="1" spc="-170" dirty="0">
                <a:solidFill>
                  <a:srgbClr val="6C6C6C"/>
                </a:solidFill>
                <a:latin typeface="Tahoma"/>
                <a:cs typeface="Tahoma"/>
              </a:rPr>
              <a:t>a</a:t>
            </a:r>
            <a:r>
              <a:rPr sz="2400" b="1" spc="-220" dirty="0">
                <a:solidFill>
                  <a:srgbClr val="6C6C6C"/>
                </a:solidFill>
                <a:latin typeface="Tahoma"/>
                <a:cs typeface="Tahoma"/>
              </a:rPr>
              <a:t> </a:t>
            </a:r>
            <a:r>
              <a:rPr sz="2400" b="1" spc="-165" dirty="0">
                <a:solidFill>
                  <a:srgbClr val="6C6C6C"/>
                </a:solidFill>
                <a:latin typeface="Tahoma"/>
                <a:cs typeface="Tahoma"/>
              </a:rPr>
              <a:t>member</a:t>
            </a:r>
            <a:r>
              <a:rPr sz="2400" b="1" spc="-220" dirty="0">
                <a:solidFill>
                  <a:srgbClr val="6C6C6C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the  </a:t>
            </a:r>
            <a:r>
              <a:rPr sz="2400" spc="60" dirty="0">
                <a:solidFill>
                  <a:srgbClr val="595959"/>
                </a:solidFill>
                <a:latin typeface="Calibri"/>
                <a:cs typeface="Calibri"/>
              </a:rPr>
              <a:t>club</a:t>
            </a:r>
            <a:r>
              <a:rPr sz="2400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not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familiar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595959"/>
                </a:solidFill>
                <a:latin typeface="Calibri"/>
                <a:cs typeface="Calibri"/>
              </a:rPr>
              <a:t>with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595959"/>
                </a:solidFill>
                <a:latin typeface="Calibri"/>
                <a:cs typeface="Calibri"/>
              </a:rPr>
              <a:t>club</a:t>
            </a:r>
            <a:r>
              <a:rPr sz="2400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its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members.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23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699"/>
              </a:lnSpc>
            </a:pP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This perspective allows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the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coach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to </a:t>
            </a:r>
            <a:r>
              <a:rPr sz="2400" spc="30" dirty="0">
                <a:solidFill>
                  <a:srgbClr val="595959"/>
                </a:solidFill>
                <a:latin typeface="Calibri"/>
                <a:cs typeface="Calibri"/>
              </a:rPr>
              <a:t>objectively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view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the 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club.  </a:t>
            </a:r>
            <a:r>
              <a:rPr sz="2400" spc="3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coach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counselor,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source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595959"/>
                </a:solidFill>
                <a:latin typeface="Calibri"/>
                <a:cs typeface="Calibri"/>
              </a:rPr>
              <a:t>knowledge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fountain 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ideas.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225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32765">
              <a:lnSpc>
                <a:spcPct val="100699"/>
              </a:lnSpc>
            </a:pP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595959"/>
                </a:solidFill>
                <a:latin typeface="Calibri"/>
                <a:cs typeface="Calibri"/>
              </a:rPr>
              <a:t>be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successful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as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coach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595959"/>
                </a:solidFill>
                <a:latin typeface="Calibri"/>
                <a:cs typeface="Calibri"/>
              </a:rPr>
              <a:t>you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will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595959"/>
                </a:solidFill>
                <a:latin typeface="Calibri"/>
                <a:cs typeface="Calibri"/>
              </a:rPr>
              <a:t>need</a:t>
            </a:r>
            <a:r>
              <a:rPr sz="2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595959"/>
                </a:solidFill>
                <a:latin typeface="Calibri"/>
                <a:cs typeface="Calibri"/>
              </a:rPr>
              <a:t>all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your</a:t>
            </a:r>
            <a:r>
              <a:rPr sz="2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595959"/>
                </a:solidFill>
                <a:latin typeface="Calibri"/>
                <a:cs typeface="Calibri"/>
              </a:rPr>
              <a:t>speaking,  </a:t>
            </a:r>
            <a:r>
              <a:rPr sz="2400" spc="55" dirty="0">
                <a:solidFill>
                  <a:srgbClr val="595959"/>
                </a:solidFill>
                <a:latin typeface="Calibri"/>
                <a:cs typeface="Calibri"/>
              </a:rPr>
              <a:t>thinking and </a:t>
            </a:r>
            <a:r>
              <a:rPr sz="2400" spc="40" dirty="0">
                <a:solidFill>
                  <a:srgbClr val="595959"/>
                </a:solidFill>
                <a:latin typeface="Calibri"/>
                <a:cs typeface="Calibri"/>
              </a:rPr>
              <a:t>listening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skills </a:t>
            </a:r>
            <a:r>
              <a:rPr sz="2400" dirty="0">
                <a:solidFill>
                  <a:srgbClr val="595959"/>
                </a:solidFill>
                <a:latin typeface="Calibri"/>
                <a:cs typeface="Calibri"/>
              </a:rPr>
              <a:t>–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as </a:t>
            </a:r>
            <a:r>
              <a:rPr sz="2400" spc="20" dirty="0">
                <a:solidFill>
                  <a:srgbClr val="595959"/>
                </a:solidFill>
                <a:latin typeface="Calibri"/>
                <a:cs typeface="Calibri"/>
              </a:rPr>
              <a:t>well </a:t>
            </a:r>
            <a:r>
              <a:rPr sz="2400" spc="5" dirty="0">
                <a:solidFill>
                  <a:srgbClr val="595959"/>
                </a:solidFill>
                <a:latin typeface="Calibri"/>
                <a:cs typeface="Calibri"/>
              </a:rPr>
              <a:t>as 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hard </a:t>
            </a:r>
            <a:r>
              <a:rPr sz="2400" spc="-5" dirty="0">
                <a:solidFill>
                  <a:srgbClr val="595959"/>
                </a:solidFill>
                <a:latin typeface="Calibri"/>
                <a:cs typeface="Calibri"/>
              </a:rPr>
              <a:t>work,  </a:t>
            </a:r>
            <a:r>
              <a:rPr sz="2400" spc="25" dirty="0">
                <a:solidFill>
                  <a:srgbClr val="595959"/>
                </a:solidFill>
                <a:latin typeface="Calibri"/>
                <a:cs typeface="Calibri"/>
              </a:rPr>
              <a:t>determination </a:t>
            </a:r>
            <a:r>
              <a:rPr sz="2400" spc="55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2400" spc="-1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595959"/>
                </a:solidFill>
                <a:latin typeface="Calibri"/>
                <a:cs typeface="Calibri"/>
              </a:rPr>
              <a:t>patience.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249326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EDDA-8CF1-4359-ADB8-38B1AE17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95" dirty="0">
                <a:latin typeface="Calibri"/>
                <a:cs typeface="Calibri"/>
              </a:rPr>
              <a:t>Coach </a:t>
            </a:r>
            <a:r>
              <a:rPr lang="en-US" sz="4000" spc="80" dirty="0">
                <a:latin typeface="Calibri"/>
                <a:cs typeface="Calibri"/>
              </a:rPr>
              <a:t>VS</a:t>
            </a:r>
            <a:r>
              <a:rPr lang="en-US" sz="4000" spc="-275" dirty="0">
                <a:latin typeface="Calibri"/>
                <a:cs typeface="Calibri"/>
              </a:rPr>
              <a:t> </a:t>
            </a:r>
            <a:r>
              <a:rPr lang="en-US" sz="4000" spc="15" dirty="0">
                <a:latin typeface="Calibri"/>
                <a:cs typeface="Calibri"/>
              </a:rPr>
              <a:t>Mentor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6ABB2A-9B4C-406E-8446-518E158F2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96563"/>
              </p:ext>
            </p:extLst>
          </p:nvPr>
        </p:nvGraphicFramePr>
        <p:xfrm>
          <a:off x="914717" y="2286000"/>
          <a:ext cx="8228965" cy="4492620"/>
        </p:xfrm>
        <a:graphic>
          <a:graphicData uri="http://schemas.openxmlformats.org/drawingml/2006/table">
            <a:tbl>
              <a:tblPr firstRow="1" bandRow="1"/>
              <a:tblGrid>
                <a:gridCol w="291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870"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94364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5677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7175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Coach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5677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461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>
                      <a:noFill/>
                    </a:lnL>
                    <a:lnR w="12700">
                      <a:solidFill>
                        <a:srgbClr val="294364"/>
                      </a:solidFill>
                      <a:prstDash val="solid"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5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570"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R="16129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Focus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94364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32765" marR="604520" indent="12065">
                        <a:lnSpc>
                          <a:spcPts val="21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Performance  I</a:t>
                      </a:r>
                      <a:r>
                        <a:rPr sz="180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mprovement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789940" marR="687705" indent="190500">
                        <a:lnSpc>
                          <a:spcPts val="21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Individual  </a:t>
                      </a:r>
                      <a:r>
                        <a:rPr sz="180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>
                      <a:noFill/>
                    </a:lnL>
                    <a:lnR w="12700">
                      <a:solidFill>
                        <a:srgbClr val="294364"/>
                      </a:solidFill>
                      <a:prstDash val="solid"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870"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61290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Relationship timeframe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294364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7175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Short</a:t>
                      </a:r>
                      <a:r>
                        <a:rPr sz="1800" spc="-1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term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461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sz="1800" spc="-1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term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>
                      <a:noFill/>
                    </a:lnL>
                    <a:lnR w="12700">
                      <a:solidFill>
                        <a:srgbClr val="294364"/>
                      </a:solidFill>
                      <a:prstDash val="solid"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870"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61290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Agenda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294364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7175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Set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461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Open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>
                      <a:noFill/>
                    </a:lnL>
                    <a:lnR w="12700">
                      <a:solidFill>
                        <a:srgbClr val="294364"/>
                      </a:solidFill>
                      <a:prstDash val="solid"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870"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61290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Orientation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294364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7175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spc="-5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Task</a:t>
                      </a:r>
                      <a:r>
                        <a:rPr sz="1800" spc="-1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461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Relationship related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>
                      <a:noFill/>
                    </a:lnL>
                    <a:lnR w="12700">
                      <a:solidFill>
                        <a:srgbClr val="294364"/>
                      </a:solidFill>
                      <a:prstDash val="solid"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0570"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R="16129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When to</a:t>
                      </a:r>
                      <a:r>
                        <a:rPr sz="1800" spc="-1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294364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58165" marR="445770" indent="-184150">
                        <a:lnSpc>
                          <a:spcPts val="21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sz="1800" spc="-3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specific  performance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>
                      <a:lvl1pPr marL="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29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58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087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168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460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1752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044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23360" algn="l" defTabSz="502920" rtl="0" eaLnBrk="1" latinLnBrk="0" hangingPunct="1">
                        <a:defRPr sz="198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808990" marR="414020" indent="-292735">
                        <a:lnSpc>
                          <a:spcPts val="21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Career </a:t>
                      </a:r>
                      <a:r>
                        <a:rPr sz="1800" spc="-5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sz="1800" spc="-8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132E3E"/>
                          </a:solidFill>
                          <a:latin typeface="Arial"/>
                          <a:cs typeface="Arial"/>
                        </a:rPr>
                        <a:t>and  development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>
                      <a:noFill/>
                    </a:lnL>
                    <a:lnR w="12700">
                      <a:solidFill>
                        <a:srgbClr val="294364"/>
                      </a:solidFill>
                      <a:prstDash val="solid"/>
                    </a:lnR>
                    <a:lnT w="12700">
                      <a:solidFill>
                        <a:srgbClr val="294364"/>
                      </a:solidFill>
                      <a:prstDash val="solid"/>
                    </a:lnT>
                    <a:lnB w="12700">
                      <a:solidFill>
                        <a:srgbClr val="294364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74344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4A9F59-3CBB-4BDD-B3E6-CBB28F82D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0000" detail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484167"/>
            <a:ext cx="9687361" cy="6316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6A110-B9AF-4659-A9F8-9434CF6C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50" dirty="0">
                <a:latin typeface="Calibri"/>
                <a:cs typeface="Calibri"/>
              </a:rPr>
              <a:t>Club Coach Qualifications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078E-6FF7-44DE-A231-D9806049A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000000"/>
                </a:solidFill>
              </a:rPr>
              <a:t>A Toastmaster who is not a member of the struggling club upon appointment.</a:t>
            </a:r>
          </a:p>
          <a:p>
            <a:endParaRPr lang="en-US" altLang="en-US" sz="3600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This perspective allows the coach to objectively view the club</a:t>
            </a:r>
          </a:p>
          <a:p>
            <a:endParaRPr lang="en-US" altLang="en-US" sz="4800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The coach is a counselor, a source of knowledge and a fountain of ideas</a:t>
            </a:r>
            <a:endParaRPr lang="en-US" altLang="en-US" sz="48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17391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C57ABA-D281-4DC4-B0EA-377803244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223" y="1648164"/>
            <a:ext cx="9493738" cy="6048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72315C-7060-4995-BA6B-8A648F2B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50" dirty="0">
                <a:latin typeface="Calibri"/>
                <a:cs typeface="Calibri"/>
              </a:rPr>
              <a:t>Club Qualifications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BA85B-4D12-4459-B226-7730E1A7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1828800"/>
            <a:ext cx="7551420" cy="57388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"/>
            </a:pPr>
            <a:r>
              <a:rPr lang="en-US" altLang="en-US" sz="3600" b="1" dirty="0">
                <a:solidFill>
                  <a:srgbClr val="000000"/>
                </a:solidFill>
              </a:rPr>
              <a:t>Fewer than 12 paid members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"/>
            </a:pPr>
            <a:endParaRPr lang="en-US" altLang="en-US" sz="3600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"/>
            </a:pPr>
            <a:r>
              <a:rPr lang="en-US" altLang="en-US" sz="3600" b="1" dirty="0">
                <a:solidFill>
                  <a:srgbClr val="000000"/>
                </a:solidFill>
              </a:rPr>
              <a:t>Coach is not a member of the club when appointed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"/>
            </a:pPr>
            <a:endParaRPr lang="en-US" altLang="en-US" sz="3600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"/>
            </a:pPr>
            <a:r>
              <a:rPr lang="en-US" altLang="en-US" sz="3600" b="1" dirty="0">
                <a:solidFill>
                  <a:srgbClr val="000000"/>
                </a:solidFill>
              </a:rPr>
              <a:t>Club Wants a Coach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"/>
            </a:pPr>
            <a:endParaRPr lang="en-US" altLang="en-US" sz="3600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"/>
            </a:pPr>
            <a:r>
              <a:rPr lang="en-US" altLang="en-US" sz="3600" b="1" dirty="0">
                <a:solidFill>
                  <a:srgbClr val="000000"/>
                </a:solidFill>
              </a:rPr>
              <a:t>Coach is appointed by the DD or CGD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54246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68DB-4C78-4424-9528-8287DEB3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90" dirty="0">
                <a:latin typeface="Calibri"/>
                <a:cs typeface="Calibri"/>
              </a:rPr>
              <a:t>A </a:t>
            </a:r>
            <a:r>
              <a:rPr lang="en-US" sz="4000" spc="65" dirty="0">
                <a:latin typeface="Calibri"/>
                <a:cs typeface="Calibri"/>
              </a:rPr>
              <a:t>Coach’s</a:t>
            </a:r>
            <a:r>
              <a:rPr lang="en-US" sz="4000" spc="-260" dirty="0">
                <a:latin typeface="Calibri"/>
                <a:cs typeface="Calibri"/>
              </a:rPr>
              <a:t> </a:t>
            </a:r>
            <a:r>
              <a:rPr lang="en-US" sz="4000" spc="60" dirty="0">
                <a:latin typeface="Calibri"/>
                <a:cs typeface="Calibri"/>
              </a:rPr>
              <a:t>Responsibility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F7986B2-26A1-455D-8E22-63196A77037F}"/>
              </a:ext>
            </a:extLst>
          </p:cNvPr>
          <p:cNvSpPr txBox="1"/>
          <p:nvPr/>
        </p:nvSpPr>
        <p:spPr>
          <a:xfrm>
            <a:off x="609600" y="1910013"/>
            <a:ext cx="3886199" cy="462280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50" spc="33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330" dirty="0">
                <a:solidFill>
                  <a:srgbClr val="132E3E"/>
                </a:solidFill>
                <a:latin typeface="Calibri"/>
                <a:cs typeface="Calibri"/>
              </a:rPr>
              <a:t>Builds</a:t>
            </a:r>
            <a:r>
              <a:rPr sz="2400" spc="-9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132E3E"/>
                </a:solidFill>
                <a:latin typeface="Calibri"/>
                <a:cs typeface="Calibri"/>
              </a:rPr>
              <a:t>a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rapport</a:t>
            </a:r>
            <a:endParaRPr sz="2400" dirty="0">
              <a:latin typeface="Calibri"/>
              <a:cs typeface="Calibri"/>
            </a:endParaRPr>
          </a:p>
          <a:p>
            <a:pPr marL="241300" marR="49530" indent="-228600">
              <a:lnSpc>
                <a:spcPct val="100699"/>
              </a:lnSpc>
              <a:spcBef>
                <a:spcPts val="1400"/>
              </a:spcBef>
            </a:pPr>
            <a:r>
              <a:rPr sz="2050" spc="26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60" dirty="0">
                <a:solidFill>
                  <a:srgbClr val="132E3E"/>
                </a:solidFill>
                <a:latin typeface="Calibri"/>
                <a:cs typeface="Calibri"/>
              </a:rPr>
              <a:t>Observes </a:t>
            </a:r>
            <a:r>
              <a:rPr sz="2400" spc="55" dirty="0">
                <a:solidFill>
                  <a:srgbClr val="132E3E"/>
                </a:solidFill>
                <a:latin typeface="Calibri"/>
                <a:cs typeface="Calibri"/>
              </a:rPr>
              <a:t>and</a:t>
            </a:r>
            <a:r>
              <a:rPr sz="2400" spc="-37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-240" dirty="0">
                <a:solidFill>
                  <a:srgbClr val="132E3E"/>
                </a:solidFill>
                <a:latin typeface="Calibri"/>
                <a:cs typeface="Calibri"/>
              </a:rPr>
              <a:t>analyzes 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the </a:t>
            </a:r>
            <a:r>
              <a:rPr sz="2400" spc="60" dirty="0">
                <a:solidFill>
                  <a:srgbClr val="132E3E"/>
                </a:solidFill>
                <a:latin typeface="Calibri"/>
                <a:cs typeface="Calibri"/>
              </a:rPr>
              <a:t>club</a:t>
            </a:r>
            <a:r>
              <a:rPr sz="2400" spc="-13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132E3E"/>
                </a:solidFill>
                <a:latin typeface="Calibri"/>
                <a:cs typeface="Calibri"/>
              </a:rPr>
              <a:t>environment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699"/>
              </a:lnSpc>
              <a:spcBef>
                <a:spcPts val="1500"/>
              </a:spcBef>
            </a:pPr>
            <a:r>
              <a:rPr sz="2050" spc="38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385" dirty="0">
                <a:solidFill>
                  <a:srgbClr val="132E3E"/>
                </a:solidFill>
                <a:latin typeface="Calibri"/>
                <a:cs typeface="Calibri"/>
              </a:rPr>
              <a:t>Helps</a:t>
            </a:r>
            <a:r>
              <a:rPr sz="2400" spc="-235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the </a:t>
            </a:r>
            <a:r>
              <a:rPr sz="2400" spc="60" dirty="0">
                <a:solidFill>
                  <a:srgbClr val="132E3E"/>
                </a:solidFill>
                <a:latin typeface="Calibri"/>
                <a:cs typeface="Calibri"/>
              </a:rPr>
              <a:t>club </a:t>
            </a:r>
            <a:r>
              <a:rPr sz="2400" spc="-254" dirty="0">
                <a:solidFill>
                  <a:srgbClr val="132E3E"/>
                </a:solidFill>
                <a:latin typeface="Calibri"/>
                <a:cs typeface="Calibri"/>
              </a:rPr>
              <a:t>develop  </a:t>
            </a:r>
            <a:r>
              <a:rPr sz="2400" spc="55" dirty="0">
                <a:solidFill>
                  <a:srgbClr val="132E3E"/>
                </a:solidFill>
                <a:latin typeface="Calibri"/>
                <a:cs typeface="Calibri"/>
              </a:rPr>
              <a:t>goals</a:t>
            </a:r>
            <a:endParaRPr sz="2400" dirty="0">
              <a:latin typeface="Calibri"/>
              <a:cs typeface="Calibri"/>
            </a:endParaRPr>
          </a:p>
          <a:p>
            <a:pPr marL="241300" marR="506095" indent="-228600">
              <a:lnSpc>
                <a:spcPts val="2800"/>
              </a:lnSpc>
              <a:spcBef>
                <a:spcPts val="1680"/>
              </a:spcBef>
            </a:pPr>
            <a:r>
              <a:rPr sz="2050" spc="290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90" dirty="0">
                <a:solidFill>
                  <a:srgbClr val="132E3E"/>
                </a:solidFill>
                <a:latin typeface="Calibri"/>
                <a:cs typeface="Calibri"/>
              </a:rPr>
              <a:t>Enables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the </a:t>
            </a:r>
            <a:r>
              <a:rPr sz="2400" spc="60" dirty="0">
                <a:solidFill>
                  <a:srgbClr val="132E3E"/>
                </a:solidFill>
                <a:latin typeface="Calibri"/>
                <a:cs typeface="Calibri"/>
              </a:rPr>
              <a:t>club  </a:t>
            </a:r>
            <a:r>
              <a:rPr sz="2400" spc="-925" dirty="0">
                <a:solidFill>
                  <a:srgbClr val="132E3E"/>
                </a:solidFill>
                <a:latin typeface="Calibri"/>
                <a:cs typeface="Calibri"/>
              </a:rPr>
              <a:t>to</a:t>
            </a:r>
            <a:r>
              <a:rPr sz="2400" spc="5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132E3E"/>
                </a:solidFill>
                <a:latin typeface="Calibri"/>
                <a:cs typeface="Calibri"/>
              </a:rPr>
              <a:t>achieve</a:t>
            </a:r>
            <a:r>
              <a:rPr sz="2400" spc="-40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132E3E"/>
                </a:solidFill>
                <a:latin typeface="Calibri"/>
                <a:cs typeface="Calibri"/>
              </a:rPr>
              <a:t>goals</a:t>
            </a:r>
            <a:endParaRPr sz="2400" dirty="0">
              <a:latin typeface="Calibri"/>
              <a:cs typeface="Calibri"/>
            </a:endParaRPr>
          </a:p>
          <a:p>
            <a:pPr marL="241300" marR="160655" indent="-228600">
              <a:lnSpc>
                <a:spcPct val="100699"/>
              </a:lnSpc>
              <a:spcBef>
                <a:spcPts val="1420"/>
              </a:spcBef>
            </a:pPr>
            <a:r>
              <a:rPr sz="2050" spc="245" dirty="0">
                <a:solidFill>
                  <a:srgbClr val="800000"/>
                </a:solidFill>
                <a:latin typeface="Webdings"/>
                <a:cs typeface="Webdings"/>
              </a:rPr>
              <a:t></a:t>
            </a:r>
            <a:r>
              <a:rPr sz="2400" spc="245" dirty="0">
                <a:solidFill>
                  <a:srgbClr val="132E3E"/>
                </a:solidFill>
                <a:latin typeface="Calibri"/>
                <a:cs typeface="Calibri"/>
              </a:rPr>
              <a:t>Instills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enthusiasm,  </a:t>
            </a:r>
            <a:r>
              <a:rPr sz="2400" dirty="0">
                <a:solidFill>
                  <a:srgbClr val="132E3E"/>
                </a:solidFill>
                <a:latin typeface="Calibri"/>
                <a:cs typeface="Calibri"/>
              </a:rPr>
              <a:t>fidelity, </a:t>
            </a:r>
            <a:r>
              <a:rPr sz="2400" spc="55" dirty="0">
                <a:solidFill>
                  <a:srgbClr val="132E3E"/>
                </a:solidFill>
                <a:latin typeface="Calibri"/>
                <a:cs typeface="Calibri"/>
              </a:rPr>
              <a:t>and </a:t>
            </a:r>
            <a:r>
              <a:rPr sz="2400" spc="5" dirty="0">
                <a:solidFill>
                  <a:srgbClr val="132E3E"/>
                </a:solidFill>
                <a:latin typeface="Calibri"/>
                <a:cs typeface="Calibri"/>
              </a:rPr>
              <a:t>a </a:t>
            </a:r>
            <a:r>
              <a:rPr sz="2400" spc="20" dirty="0">
                <a:solidFill>
                  <a:srgbClr val="132E3E"/>
                </a:solidFill>
                <a:latin typeface="Calibri"/>
                <a:cs typeface="Calibri"/>
              </a:rPr>
              <a:t>sense</a:t>
            </a:r>
            <a:r>
              <a:rPr sz="2400" spc="-245" dirty="0">
                <a:solidFill>
                  <a:srgbClr val="132E3E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132E3E"/>
                </a:solidFill>
                <a:latin typeface="Calibri"/>
                <a:cs typeface="Calibri"/>
              </a:rPr>
              <a:t>of  </a:t>
            </a:r>
            <a:r>
              <a:rPr sz="2400" spc="25" dirty="0">
                <a:solidFill>
                  <a:srgbClr val="132E3E"/>
                </a:solidFill>
                <a:latin typeface="Calibri"/>
                <a:cs typeface="Calibri"/>
              </a:rPr>
              <a:t>responsibility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0B04BF9-5DD1-471B-930D-C8FA092BA626}"/>
              </a:ext>
            </a:extLst>
          </p:cNvPr>
          <p:cNvSpPr/>
          <p:nvPr/>
        </p:nvSpPr>
        <p:spPr>
          <a:xfrm>
            <a:off x="5100050" y="1986280"/>
            <a:ext cx="4180524" cy="5181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504491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Blank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760525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810</Words>
  <Application>Microsoft Office PowerPoint</Application>
  <PresentationFormat>Custom</PresentationFormat>
  <Paragraphs>167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Lucida Sans Unicode</vt:lpstr>
      <vt:lpstr>Tahoma</vt:lpstr>
      <vt:lpstr>Times</vt:lpstr>
      <vt:lpstr>Times New Roman</vt:lpstr>
      <vt:lpstr>Verdana</vt:lpstr>
      <vt:lpstr>Webdings</vt:lpstr>
      <vt:lpstr>Blank</vt:lpstr>
      <vt:lpstr>PowerPoint Presentation</vt:lpstr>
      <vt:lpstr>PowerPoint Presentation</vt:lpstr>
      <vt:lpstr>Agenda</vt:lpstr>
      <vt:lpstr>Why do we need coaches?</vt:lpstr>
      <vt:lpstr>The Club Coach</vt:lpstr>
      <vt:lpstr>Coach VS Mentor</vt:lpstr>
      <vt:lpstr>Club Coach Qualifications</vt:lpstr>
      <vt:lpstr>Club Qualifications</vt:lpstr>
      <vt:lpstr>A Coach’s Responsibility</vt:lpstr>
      <vt:lpstr>A Coach’s Responsibility</vt:lpstr>
      <vt:lpstr>The First Steps</vt:lpstr>
      <vt:lpstr>The Rebuilding Process</vt:lpstr>
      <vt:lpstr>Defining The Plan</vt:lpstr>
      <vt:lpstr>Becoming a Quality Club</vt:lpstr>
      <vt:lpstr>Recognition, Recognition, Recognition</vt:lpstr>
      <vt:lpstr>Plan For The Future</vt:lpstr>
      <vt:lpstr>Club Rescue Summary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Kearney, James</cp:lastModifiedBy>
  <cp:revision>13</cp:revision>
  <dcterms:created xsi:type="dcterms:W3CDTF">2020-10-14T22:51:01Z</dcterms:created>
  <dcterms:modified xsi:type="dcterms:W3CDTF">2020-10-15T00:21:44Z</dcterms:modified>
</cp:coreProperties>
</file>